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autoCompressPictures="0">
  <p:sldMasterIdLst>
    <p:sldMasterId id="2147483648" r:id="rId1"/>
  </p:sldMasterIdLst>
  <p:notesMasterIdLst>
    <p:notesMasterId r:id="rId47"/>
  </p:notesMasterIdLst>
  <p:handoutMasterIdLst>
    <p:handoutMasterId r:id="rId48"/>
  </p:handoutMasterIdLst>
  <p:sldIdLst>
    <p:sldId id="334" r:id="rId2"/>
    <p:sldId id="315" r:id="rId3"/>
    <p:sldId id="337" r:id="rId4"/>
    <p:sldId id="338" r:id="rId5"/>
    <p:sldId id="256" r:id="rId6"/>
    <p:sldId id="341" r:id="rId7"/>
    <p:sldId id="342" r:id="rId8"/>
    <p:sldId id="339" r:id="rId9"/>
    <p:sldId id="373" r:id="rId10"/>
    <p:sldId id="257" r:id="rId11"/>
    <p:sldId id="258" r:id="rId12"/>
    <p:sldId id="260" r:id="rId13"/>
    <p:sldId id="267" r:id="rId14"/>
    <p:sldId id="343" r:id="rId15"/>
    <p:sldId id="320" r:id="rId16"/>
    <p:sldId id="340" r:id="rId17"/>
    <p:sldId id="366" r:id="rId18"/>
    <p:sldId id="353" r:id="rId19"/>
    <p:sldId id="346" r:id="rId20"/>
    <p:sldId id="344" r:id="rId21"/>
    <p:sldId id="350" r:id="rId22"/>
    <p:sldId id="351" r:id="rId23"/>
    <p:sldId id="354" r:id="rId24"/>
    <p:sldId id="357" r:id="rId25"/>
    <p:sldId id="356" r:id="rId26"/>
    <p:sldId id="358" r:id="rId27"/>
    <p:sldId id="359" r:id="rId28"/>
    <p:sldId id="364" r:id="rId29"/>
    <p:sldId id="348" r:id="rId30"/>
    <p:sldId id="349" r:id="rId31"/>
    <p:sldId id="360" r:id="rId32"/>
    <p:sldId id="361" r:id="rId33"/>
    <p:sldId id="362" r:id="rId34"/>
    <p:sldId id="363" r:id="rId35"/>
    <p:sldId id="261" r:id="rId36"/>
    <p:sldId id="375" r:id="rId37"/>
    <p:sldId id="374" r:id="rId38"/>
    <p:sldId id="368" r:id="rId39"/>
    <p:sldId id="376" r:id="rId40"/>
    <p:sldId id="377" r:id="rId41"/>
    <p:sldId id="378" r:id="rId42"/>
    <p:sldId id="379" r:id="rId43"/>
    <p:sldId id="380" r:id="rId44"/>
    <p:sldId id="381" r:id="rId45"/>
    <p:sldId id="365" r:id="rId46"/>
  </p:sldIdLst>
  <p:sldSz cx="24384000" cy="13716000"/>
  <p:notesSz cx="6858000" cy="9144000"/>
  <p:defaultTextStyle>
    <a:defPPr>
      <a:defRPr lang="x-none"/>
    </a:defPPr>
    <a:lvl1pPr algn="l" defTabSz="825500" rtl="0" eaLnBrk="0" fontAlgn="base" hangingPunct="0">
      <a:spcBef>
        <a:spcPct val="0"/>
      </a:spcBef>
      <a:spcAft>
        <a:spcPct val="0"/>
      </a:spcAft>
      <a:defRPr sz="2000" kern="1200">
        <a:solidFill>
          <a:srgbClr val="74808C"/>
        </a:solidFill>
        <a:latin typeface="Poppins" charset="0"/>
        <a:ea typeface="Poppins" charset="0"/>
        <a:cs typeface="Poppins" charset="0"/>
        <a:sym typeface="Poppins" charset="0"/>
      </a:defRPr>
    </a:lvl1pPr>
    <a:lvl2pPr marL="457200" indent="-228600" algn="l" defTabSz="825500" rtl="0" eaLnBrk="0" fontAlgn="base" hangingPunct="0">
      <a:spcBef>
        <a:spcPct val="0"/>
      </a:spcBef>
      <a:spcAft>
        <a:spcPct val="0"/>
      </a:spcAft>
      <a:defRPr sz="2000" kern="1200">
        <a:solidFill>
          <a:srgbClr val="74808C"/>
        </a:solidFill>
        <a:latin typeface="Poppins" charset="0"/>
        <a:ea typeface="Poppins" charset="0"/>
        <a:cs typeface="Poppins" charset="0"/>
        <a:sym typeface="Poppins" charset="0"/>
      </a:defRPr>
    </a:lvl2pPr>
    <a:lvl3pPr marL="914400" indent="-457200" algn="l" defTabSz="825500" rtl="0" eaLnBrk="0" fontAlgn="base" hangingPunct="0">
      <a:spcBef>
        <a:spcPct val="0"/>
      </a:spcBef>
      <a:spcAft>
        <a:spcPct val="0"/>
      </a:spcAft>
      <a:defRPr sz="2000" kern="1200">
        <a:solidFill>
          <a:srgbClr val="74808C"/>
        </a:solidFill>
        <a:latin typeface="Poppins" charset="0"/>
        <a:ea typeface="Poppins" charset="0"/>
        <a:cs typeface="Poppins" charset="0"/>
        <a:sym typeface="Poppins" charset="0"/>
      </a:defRPr>
    </a:lvl3pPr>
    <a:lvl4pPr marL="1371600" indent="-685800" algn="l" defTabSz="825500" rtl="0" eaLnBrk="0" fontAlgn="base" hangingPunct="0">
      <a:spcBef>
        <a:spcPct val="0"/>
      </a:spcBef>
      <a:spcAft>
        <a:spcPct val="0"/>
      </a:spcAft>
      <a:defRPr sz="2000" kern="1200">
        <a:solidFill>
          <a:srgbClr val="74808C"/>
        </a:solidFill>
        <a:latin typeface="Poppins" charset="0"/>
        <a:ea typeface="Poppins" charset="0"/>
        <a:cs typeface="Poppins" charset="0"/>
        <a:sym typeface="Poppins" charset="0"/>
      </a:defRPr>
    </a:lvl4pPr>
    <a:lvl5pPr marL="1828800" indent="-914400" algn="l" defTabSz="825500" rtl="0" eaLnBrk="0" fontAlgn="base" hangingPunct="0">
      <a:spcBef>
        <a:spcPct val="0"/>
      </a:spcBef>
      <a:spcAft>
        <a:spcPct val="0"/>
      </a:spcAft>
      <a:defRPr sz="2000" kern="1200">
        <a:solidFill>
          <a:srgbClr val="74808C"/>
        </a:solidFill>
        <a:latin typeface="Poppins" charset="0"/>
        <a:ea typeface="Poppins" charset="0"/>
        <a:cs typeface="Poppins" charset="0"/>
        <a:sym typeface="Poppins" charset="0"/>
      </a:defRPr>
    </a:lvl5pPr>
    <a:lvl6pPr marL="2286000" algn="l" defTabSz="914400" rtl="0" eaLnBrk="1" latinLnBrk="0" hangingPunct="1">
      <a:defRPr sz="2000" kern="1200">
        <a:solidFill>
          <a:srgbClr val="74808C"/>
        </a:solidFill>
        <a:latin typeface="Poppins" charset="0"/>
        <a:ea typeface="Poppins" charset="0"/>
        <a:cs typeface="Poppins" charset="0"/>
        <a:sym typeface="Poppins" charset="0"/>
      </a:defRPr>
    </a:lvl6pPr>
    <a:lvl7pPr marL="2743200" algn="l" defTabSz="914400" rtl="0" eaLnBrk="1" latinLnBrk="0" hangingPunct="1">
      <a:defRPr sz="2000" kern="1200">
        <a:solidFill>
          <a:srgbClr val="74808C"/>
        </a:solidFill>
        <a:latin typeface="Poppins" charset="0"/>
        <a:ea typeface="Poppins" charset="0"/>
        <a:cs typeface="Poppins" charset="0"/>
        <a:sym typeface="Poppins" charset="0"/>
      </a:defRPr>
    </a:lvl7pPr>
    <a:lvl8pPr marL="3200400" algn="l" defTabSz="914400" rtl="0" eaLnBrk="1" latinLnBrk="0" hangingPunct="1">
      <a:defRPr sz="2000" kern="1200">
        <a:solidFill>
          <a:srgbClr val="74808C"/>
        </a:solidFill>
        <a:latin typeface="Poppins" charset="0"/>
        <a:ea typeface="Poppins" charset="0"/>
        <a:cs typeface="Poppins" charset="0"/>
        <a:sym typeface="Poppins" charset="0"/>
      </a:defRPr>
    </a:lvl8pPr>
    <a:lvl9pPr marL="3657600" algn="l" defTabSz="914400" rtl="0" eaLnBrk="1" latinLnBrk="0" hangingPunct="1">
      <a:defRPr sz="2000" kern="1200">
        <a:solidFill>
          <a:srgbClr val="74808C"/>
        </a:solidFill>
        <a:latin typeface="Poppins" charset="0"/>
        <a:ea typeface="Poppins" charset="0"/>
        <a:cs typeface="Poppins" charset="0"/>
        <a:sym typeface="Poppins" charset="0"/>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F0FE"/>
    <a:srgbClr val="C9DEEA"/>
    <a:srgbClr val="089BDB"/>
    <a:srgbClr val="F7FBFB"/>
    <a:srgbClr val="6A7987"/>
    <a:srgbClr val="EC6646"/>
    <a:srgbClr val="010101"/>
    <a:srgbClr val="F2F2F2"/>
    <a:srgbClr val="EC0753"/>
    <a:srgbClr val="7B11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CDA6FB-286E-4978-A591-6682061001E5}" v="228" dt="2019-05-10T04:52:41.0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79" autoAdjust="0"/>
    <p:restoredTop sz="95226" autoAdjust="0"/>
  </p:normalViewPr>
  <p:slideViewPr>
    <p:cSldViewPr showGuides="1">
      <p:cViewPr varScale="1">
        <p:scale>
          <a:sx n="40" d="100"/>
          <a:sy n="40" d="100"/>
        </p:scale>
        <p:origin x="586" y="43"/>
      </p:cViewPr>
      <p:guideLst>
        <p:guide orient="horz" pos="4320"/>
        <p:guide pos="7680"/>
      </p:guideLst>
    </p:cSldViewPr>
  </p:slideViewPr>
  <p:notesTextViewPr>
    <p:cViewPr>
      <p:scale>
        <a:sx n="1" d="1"/>
        <a:sy n="1" d="1"/>
      </p:scale>
      <p:origin x="0" y="0"/>
    </p:cViewPr>
  </p:notesTextViewPr>
  <p:sorterViewPr>
    <p:cViewPr>
      <p:scale>
        <a:sx n="76" d="100"/>
        <a:sy n="7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k Sujin" userId="850a9e419fd2612b" providerId="LiveId" clId="{5ACDA6FB-286E-4978-A591-6682061001E5}"/>
    <pc:docChg chg="undo custSel modSld">
      <pc:chgData name="Park Sujin" userId="850a9e419fd2612b" providerId="LiveId" clId="{5ACDA6FB-286E-4978-A591-6682061001E5}" dt="2019-05-10T04:52:41.067" v="2184"/>
      <pc:docMkLst>
        <pc:docMk/>
      </pc:docMkLst>
      <pc:sldChg chg="addSp modSp">
        <pc:chgData name="Park Sujin" userId="850a9e419fd2612b" providerId="LiveId" clId="{5ACDA6FB-286E-4978-A591-6682061001E5}" dt="2019-05-10T04:24:13.982" v="408" actId="1076"/>
        <pc:sldMkLst>
          <pc:docMk/>
          <pc:sldMk cId="4285803857" sldId="256"/>
        </pc:sldMkLst>
        <pc:spChg chg="add mod ord">
          <ac:chgData name="Park Sujin" userId="850a9e419fd2612b" providerId="LiveId" clId="{5ACDA6FB-286E-4978-A591-6682061001E5}" dt="2019-05-10T04:19:00.081" v="185" actId="164"/>
          <ac:spMkLst>
            <pc:docMk/>
            <pc:sldMk cId="4285803857" sldId="256"/>
            <ac:spMk id="3" creationId="{2E7F98DE-7556-4965-9DBB-3F2FAA99DC99}"/>
          </ac:spMkLst>
        </pc:spChg>
        <pc:spChg chg="mod">
          <ac:chgData name="Park Sujin" userId="850a9e419fd2612b" providerId="LiveId" clId="{5ACDA6FB-286E-4978-A591-6682061001E5}" dt="2019-05-10T04:21:07.541" v="273" actId="1037"/>
          <ac:spMkLst>
            <pc:docMk/>
            <pc:sldMk cId="4285803857" sldId="256"/>
            <ac:spMk id="13" creationId="{949C9675-803E-4073-9EAE-1D9894036407}"/>
          </ac:spMkLst>
        </pc:spChg>
        <pc:spChg chg="mod">
          <ac:chgData name="Park Sujin" userId="850a9e419fd2612b" providerId="LiveId" clId="{5ACDA6FB-286E-4978-A591-6682061001E5}" dt="2019-05-10T04:21:11.660" v="276" actId="1037"/>
          <ac:spMkLst>
            <pc:docMk/>
            <pc:sldMk cId="4285803857" sldId="256"/>
            <ac:spMk id="14" creationId="{CE285C75-A0BB-4557-B834-A20FE7FA096B}"/>
          </ac:spMkLst>
        </pc:spChg>
        <pc:spChg chg="mod">
          <ac:chgData name="Park Sujin" userId="850a9e419fd2612b" providerId="LiveId" clId="{5ACDA6FB-286E-4978-A591-6682061001E5}" dt="2019-05-10T04:21:55.703" v="297" actId="20577"/>
          <ac:spMkLst>
            <pc:docMk/>
            <pc:sldMk cId="4285803857" sldId="256"/>
            <ac:spMk id="15" creationId="{5F4B7F42-4E22-400D-8475-280E12DF8F43}"/>
          </ac:spMkLst>
        </pc:spChg>
        <pc:spChg chg="mod">
          <ac:chgData name="Park Sujin" userId="850a9e419fd2612b" providerId="LiveId" clId="{5ACDA6FB-286E-4978-A591-6682061001E5}" dt="2019-05-10T04:22:49.140" v="354" actId="1036"/>
          <ac:spMkLst>
            <pc:docMk/>
            <pc:sldMk cId="4285803857" sldId="256"/>
            <ac:spMk id="16" creationId="{78A88B4A-EF26-4C0C-A06F-FF1A9CA38407}"/>
          </ac:spMkLst>
        </pc:spChg>
        <pc:spChg chg="mod">
          <ac:chgData name="Park Sujin" userId="850a9e419fd2612b" providerId="LiveId" clId="{5ACDA6FB-286E-4978-A591-6682061001E5}" dt="2019-05-10T04:23:13.569" v="377" actId="1035"/>
          <ac:spMkLst>
            <pc:docMk/>
            <pc:sldMk cId="4285803857" sldId="256"/>
            <ac:spMk id="17" creationId="{2BAFD69A-AF5B-4CA8-BDC6-04AB69037CF7}"/>
          </ac:spMkLst>
        </pc:spChg>
        <pc:spChg chg="mod">
          <ac:chgData name="Park Sujin" userId="850a9e419fd2612b" providerId="LiveId" clId="{5ACDA6FB-286E-4978-A591-6682061001E5}" dt="2019-05-10T04:23:31.067" v="380" actId="1076"/>
          <ac:spMkLst>
            <pc:docMk/>
            <pc:sldMk cId="4285803857" sldId="256"/>
            <ac:spMk id="18" creationId="{A8412726-7791-4824-9C10-3B7B19003D94}"/>
          </ac:spMkLst>
        </pc:spChg>
        <pc:spChg chg="mod">
          <ac:chgData name="Park Sujin" userId="850a9e419fd2612b" providerId="LiveId" clId="{5ACDA6FB-286E-4978-A591-6682061001E5}" dt="2019-05-10T04:24:13.982" v="408" actId="1076"/>
          <ac:spMkLst>
            <pc:docMk/>
            <pc:sldMk cId="4285803857" sldId="256"/>
            <ac:spMk id="19" creationId="{2FC7FE13-5880-4864-A33A-4EF9F281CB6D}"/>
          </ac:spMkLst>
        </pc:spChg>
        <pc:spChg chg="mod">
          <ac:chgData name="Park Sujin" userId="850a9e419fd2612b" providerId="LiveId" clId="{5ACDA6FB-286E-4978-A591-6682061001E5}" dt="2019-05-10T04:19:10.248" v="206" actId="1036"/>
          <ac:spMkLst>
            <pc:docMk/>
            <pc:sldMk cId="4285803857" sldId="256"/>
            <ac:spMk id="20" creationId="{C23F83B9-D029-4F49-9747-58B6474CB148}"/>
          </ac:spMkLst>
        </pc:spChg>
        <pc:grpChg chg="add mod">
          <ac:chgData name="Park Sujin" userId="850a9e419fd2612b" providerId="LiveId" clId="{5ACDA6FB-286E-4978-A591-6682061001E5}" dt="2019-05-10T04:19:00.081" v="185" actId="164"/>
          <ac:grpSpMkLst>
            <pc:docMk/>
            <pc:sldMk cId="4285803857" sldId="256"/>
            <ac:grpSpMk id="4" creationId="{3FA368D4-52E9-4E60-AE02-9E44D84A2CCA}"/>
          </ac:grpSpMkLst>
        </pc:grpChg>
        <pc:picChg chg="mod">
          <ac:chgData name="Park Sujin" userId="850a9e419fd2612b" providerId="LiveId" clId="{5ACDA6FB-286E-4978-A591-6682061001E5}" dt="2019-05-10T04:19:00.081" v="185" actId="164"/>
          <ac:picMkLst>
            <pc:docMk/>
            <pc:sldMk cId="4285803857" sldId="256"/>
            <ac:picMk id="2" creationId="{8BA62541-42CF-4163-B1EA-F87A1A7BA19C}"/>
          </ac:picMkLst>
        </pc:picChg>
      </pc:sldChg>
      <pc:sldChg chg="modSp">
        <pc:chgData name="Park Sujin" userId="850a9e419fd2612b" providerId="LiveId" clId="{5ACDA6FB-286E-4978-A591-6682061001E5}" dt="2019-05-10T04:51:16.211" v="2182" actId="403"/>
        <pc:sldMkLst>
          <pc:docMk/>
          <pc:sldMk cId="1222654308" sldId="257"/>
        </pc:sldMkLst>
        <pc:spChg chg="mod">
          <ac:chgData name="Park Sujin" userId="850a9e419fd2612b" providerId="LiveId" clId="{5ACDA6FB-286E-4978-A591-6682061001E5}" dt="2019-05-10T04:30:49.129" v="744" actId="20577"/>
          <ac:spMkLst>
            <pc:docMk/>
            <pc:sldMk cId="1222654308" sldId="257"/>
            <ac:spMk id="10" creationId="{E87B11C9-A80B-4D8A-AC93-781C95423EB2}"/>
          </ac:spMkLst>
        </pc:spChg>
        <pc:spChg chg="mod">
          <ac:chgData name="Park Sujin" userId="850a9e419fd2612b" providerId="LiveId" clId="{5ACDA6FB-286E-4978-A591-6682061001E5}" dt="2019-05-10T04:29:45.001" v="715" actId="1036"/>
          <ac:spMkLst>
            <pc:docMk/>
            <pc:sldMk cId="1222654308" sldId="257"/>
            <ac:spMk id="25" creationId="{CB33A1A7-5EFE-4CBE-92C8-BCE5C2A42264}"/>
          </ac:spMkLst>
        </pc:spChg>
        <pc:graphicFrameChg chg="modGraphic">
          <ac:chgData name="Park Sujin" userId="850a9e419fd2612b" providerId="LiveId" clId="{5ACDA6FB-286E-4978-A591-6682061001E5}" dt="2019-05-10T04:50:07.527" v="2177" actId="242"/>
          <ac:graphicFrameMkLst>
            <pc:docMk/>
            <pc:sldMk cId="1222654308" sldId="257"/>
            <ac:graphicFrameMk id="3" creationId="{A4C288DF-3E87-4D02-A5E9-6AA0E37619D6}"/>
          </ac:graphicFrameMkLst>
        </pc:graphicFrameChg>
        <pc:graphicFrameChg chg="mod modGraphic">
          <ac:chgData name="Park Sujin" userId="850a9e419fd2612b" providerId="LiveId" clId="{5ACDA6FB-286E-4978-A591-6682061001E5}" dt="2019-05-10T04:51:16.211" v="2182" actId="403"/>
          <ac:graphicFrameMkLst>
            <pc:docMk/>
            <pc:sldMk cId="1222654308" sldId="257"/>
            <ac:graphicFrameMk id="11" creationId="{79E7F1AF-94A2-45C1-A811-6C78F70CADF4}"/>
          </ac:graphicFrameMkLst>
        </pc:graphicFrameChg>
      </pc:sldChg>
      <pc:sldChg chg="modSp">
        <pc:chgData name="Park Sujin" userId="850a9e419fd2612b" providerId="LiveId" clId="{5ACDA6FB-286E-4978-A591-6682061001E5}" dt="2019-05-10T04:31:12.994" v="746" actId="1076"/>
        <pc:sldMkLst>
          <pc:docMk/>
          <pc:sldMk cId="1189938257" sldId="258"/>
        </pc:sldMkLst>
        <pc:spChg chg="mod">
          <ac:chgData name="Park Sujin" userId="850a9e419fd2612b" providerId="LiveId" clId="{5ACDA6FB-286E-4978-A591-6682061001E5}" dt="2019-05-10T04:31:12.994" v="746" actId="1076"/>
          <ac:spMkLst>
            <pc:docMk/>
            <pc:sldMk cId="1189938257" sldId="258"/>
            <ac:spMk id="11" creationId="{11C78201-B785-4FC8-8BEA-3A8E4DECC23D}"/>
          </ac:spMkLst>
        </pc:spChg>
      </pc:sldChg>
      <pc:sldChg chg="modSp">
        <pc:chgData name="Park Sujin" userId="850a9e419fd2612b" providerId="LiveId" clId="{5ACDA6FB-286E-4978-A591-6682061001E5}" dt="2019-05-10T04:35:19.973" v="917" actId="1038"/>
        <pc:sldMkLst>
          <pc:docMk/>
          <pc:sldMk cId="1672221822" sldId="260"/>
        </pc:sldMkLst>
        <pc:spChg chg="mod">
          <ac:chgData name="Park Sujin" userId="850a9e419fd2612b" providerId="LiveId" clId="{5ACDA6FB-286E-4978-A591-6682061001E5}" dt="2019-05-10T04:34:56.267" v="876" actId="1035"/>
          <ac:spMkLst>
            <pc:docMk/>
            <pc:sldMk cId="1672221822" sldId="260"/>
            <ac:spMk id="12" creationId="{76D5A8EC-F2C9-4C5B-83F7-B06BDAEF5FD3}"/>
          </ac:spMkLst>
        </pc:spChg>
        <pc:spChg chg="mod">
          <ac:chgData name="Park Sujin" userId="850a9e419fd2612b" providerId="LiveId" clId="{5ACDA6FB-286E-4978-A591-6682061001E5}" dt="2019-05-10T04:34:45.945" v="864" actId="1035"/>
          <ac:spMkLst>
            <pc:docMk/>
            <pc:sldMk cId="1672221822" sldId="260"/>
            <ac:spMk id="13" creationId="{166A1C8A-2C73-4880-9A69-CA105A203C72}"/>
          </ac:spMkLst>
        </pc:spChg>
        <pc:spChg chg="mod">
          <ac:chgData name="Park Sujin" userId="850a9e419fd2612b" providerId="LiveId" clId="{5ACDA6FB-286E-4978-A591-6682061001E5}" dt="2019-05-10T04:31:23.363" v="747" actId="1035"/>
          <ac:spMkLst>
            <pc:docMk/>
            <pc:sldMk cId="1672221822" sldId="260"/>
            <ac:spMk id="15" creationId="{F495B9D0-FBBF-4B88-A1E7-DBA83CE04B92}"/>
          </ac:spMkLst>
        </pc:spChg>
        <pc:spChg chg="mod">
          <ac:chgData name="Park Sujin" userId="850a9e419fd2612b" providerId="LiveId" clId="{5ACDA6FB-286E-4978-A591-6682061001E5}" dt="2019-05-10T04:34:42.136" v="860" actId="1035"/>
          <ac:spMkLst>
            <pc:docMk/>
            <pc:sldMk cId="1672221822" sldId="260"/>
            <ac:spMk id="16" creationId="{A20B374D-6E1E-4408-A980-26B730C4D783}"/>
          </ac:spMkLst>
        </pc:spChg>
        <pc:spChg chg="mod">
          <ac:chgData name="Park Sujin" userId="850a9e419fd2612b" providerId="LiveId" clId="{5ACDA6FB-286E-4978-A591-6682061001E5}" dt="2019-05-10T04:35:19.973" v="917" actId="1038"/>
          <ac:spMkLst>
            <pc:docMk/>
            <pc:sldMk cId="1672221822" sldId="260"/>
            <ac:spMk id="17" creationId="{277D378E-1B3D-40F5-B23A-ABD8D2C12E98}"/>
          </ac:spMkLst>
        </pc:spChg>
        <pc:spChg chg="mod">
          <ac:chgData name="Park Sujin" userId="850a9e419fd2612b" providerId="LiveId" clId="{5ACDA6FB-286E-4978-A591-6682061001E5}" dt="2019-05-10T04:35:01.484" v="885" actId="1036"/>
          <ac:spMkLst>
            <pc:docMk/>
            <pc:sldMk cId="1672221822" sldId="260"/>
            <ac:spMk id="20" creationId="{586FD3EE-270E-48E5-9C91-20698F854B2C}"/>
          </ac:spMkLst>
        </pc:spChg>
        <pc:spChg chg="mod">
          <ac:chgData name="Park Sujin" userId="850a9e419fd2612b" providerId="LiveId" clId="{5ACDA6FB-286E-4978-A591-6682061001E5}" dt="2019-05-10T04:34:36.892" v="856" actId="1037"/>
          <ac:spMkLst>
            <pc:docMk/>
            <pc:sldMk cId="1672221822" sldId="260"/>
            <ac:spMk id="21" creationId="{7DD301F4-BFF0-4E5B-BF6A-DBCCA57F42AF}"/>
          </ac:spMkLst>
        </pc:spChg>
        <pc:spChg chg="mod">
          <ac:chgData name="Park Sujin" userId="850a9e419fd2612b" providerId="LiveId" clId="{5ACDA6FB-286E-4978-A591-6682061001E5}" dt="2019-05-10T04:35:06.790" v="896" actId="1036"/>
          <ac:spMkLst>
            <pc:docMk/>
            <pc:sldMk cId="1672221822" sldId="260"/>
            <ac:spMk id="23" creationId="{1DA25B35-BA6B-4DDA-BEB6-33EF7E027635}"/>
          </ac:spMkLst>
        </pc:spChg>
        <pc:spChg chg="mod">
          <ac:chgData name="Park Sujin" userId="850a9e419fd2612b" providerId="LiveId" clId="{5ACDA6FB-286E-4978-A591-6682061001E5}" dt="2019-05-10T04:34:32.347" v="852" actId="1036"/>
          <ac:spMkLst>
            <pc:docMk/>
            <pc:sldMk cId="1672221822" sldId="260"/>
            <ac:spMk id="24" creationId="{7FF9D282-1EDB-49A7-B941-1FAAB39968D9}"/>
          </ac:spMkLst>
        </pc:spChg>
        <pc:spChg chg="mod">
          <ac:chgData name="Park Sujin" userId="850a9e419fd2612b" providerId="LiveId" clId="{5ACDA6FB-286E-4978-A591-6682061001E5}" dt="2019-05-10T04:35:13.915" v="916" actId="1036"/>
          <ac:spMkLst>
            <pc:docMk/>
            <pc:sldMk cId="1672221822" sldId="260"/>
            <ac:spMk id="26" creationId="{A4201F2C-9F3C-4AA8-AC3D-3520C9808E25}"/>
          </ac:spMkLst>
        </pc:spChg>
        <pc:spChg chg="mod">
          <ac:chgData name="Park Sujin" userId="850a9e419fd2612b" providerId="LiveId" clId="{5ACDA6FB-286E-4978-A591-6682061001E5}" dt="2019-05-10T04:34:28.235" v="845" actId="1036"/>
          <ac:spMkLst>
            <pc:docMk/>
            <pc:sldMk cId="1672221822" sldId="260"/>
            <ac:spMk id="27" creationId="{E9F7D9FB-D8DC-4907-97CC-FA6A2BDEF03F}"/>
          </ac:spMkLst>
        </pc:spChg>
      </pc:sldChg>
      <pc:sldChg chg="addSp delSp modSp">
        <pc:chgData name="Park Sujin" userId="850a9e419fd2612b" providerId="LiveId" clId="{5ACDA6FB-286E-4978-A591-6682061001E5}" dt="2019-05-10T04:37:40.516" v="1338" actId="1038"/>
        <pc:sldMkLst>
          <pc:docMk/>
          <pc:sldMk cId="360019075" sldId="267"/>
        </pc:sldMkLst>
        <pc:spChg chg="mod">
          <ac:chgData name="Park Sujin" userId="850a9e419fd2612b" providerId="LiveId" clId="{5ACDA6FB-286E-4978-A591-6682061001E5}" dt="2019-05-10T04:36:52.141" v="1286" actId="1076"/>
          <ac:spMkLst>
            <pc:docMk/>
            <pc:sldMk cId="360019075" sldId="267"/>
            <ac:spMk id="2" creationId="{A51F7AD4-C120-4F56-B25F-61366F6CF782}"/>
          </ac:spMkLst>
        </pc:spChg>
        <pc:spChg chg="del mod">
          <ac:chgData name="Park Sujin" userId="850a9e419fd2612b" providerId="LiveId" clId="{5ACDA6FB-286E-4978-A591-6682061001E5}" dt="2019-05-10T04:36:19.331" v="1082" actId="478"/>
          <ac:spMkLst>
            <pc:docMk/>
            <pc:sldMk cId="360019075" sldId="267"/>
            <ac:spMk id="6" creationId="{C6D9C4FA-04D9-48CD-86BB-7358D7891029}"/>
          </ac:spMkLst>
        </pc:spChg>
        <pc:spChg chg="mod">
          <ac:chgData name="Park Sujin" userId="850a9e419fd2612b" providerId="LiveId" clId="{5ACDA6FB-286E-4978-A591-6682061001E5}" dt="2019-05-10T04:36:32.189" v="1205" actId="1076"/>
          <ac:spMkLst>
            <pc:docMk/>
            <pc:sldMk cId="360019075" sldId="267"/>
            <ac:spMk id="7" creationId="{2FA8A8F5-8D6F-4283-847F-D4F940B1748A}"/>
          </ac:spMkLst>
        </pc:spChg>
        <pc:spChg chg="mod">
          <ac:chgData name="Park Sujin" userId="850a9e419fd2612b" providerId="LiveId" clId="{5ACDA6FB-286E-4978-A591-6682061001E5}" dt="2019-05-10T04:37:40.516" v="1338" actId="1038"/>
          <ac:spMkLst>
            <pc:docMk/>
            <pc:sldMk cId="360019075" sldId="267"/>
            <ac:spMk id="9" creationId="{F7C97FB5-0075-4A26-AB7C-7CE713DDC378}"/>
          </ac:spMkLst>
        </pc:spChg>
        <pc:spChg chg="add mod">
          <ac:chgData name="Park Sujin" userId="850a9e419fd2612b" providerId="LiveId" clId="{5ACDA6FB-286E-4978-A591-6682061001E5}" dt="2019-05-10T04:36:02.320" v="1055" actId="1036"/>
          <ac:spMkLst>
            <pc:docMk/>
            <pc:sldMk cId="360019075" sldId="267"/>
            <ac:spMk id="16" creationId="{CC532465-0A2C-495E-8732-A79B28A143C0}"/>
          </ac:spMkLst>
        </pc:spChg>
        <pc:spChg chg="add mod">
          <ac:chgData name="Park Sujin" userId="850a9e419fd2612b" providerId="LiveId" clId="{5ACDA6FB-286E-4978-A591-6682061001E5}" dt="2019-05-10T04:37:04.213" v="1294" actId="1037"/>
          <ac:spMkLst>
            <pc:docMk/>
            <pc:sldMk cId="360019075" sldId="267"/>
            <ac:spMk id="17" creationId="{00EB88D2-9927-47D0-937B-02ED8A4B2AE2}"/>
          </ac:spMkLst>
        </pc:spChg>
        <pc:spChg chg="add mod">
          <ac:chgData name="Park Sujin" userId="850a9e419fd2612b" providerId="LiveId" clId="{5ACDA6FB-286E-4978-A591-6682061001E5}" dt="2019-05-10T04:36:28.316" v="1204" actId="1036"/>
          <ac:spMkLst>
            <pc:docMk/>
            <pc:sldMk cId="360019075" sldId="267"/>
            <ac:spMk id="18" creationId="{9F19BF76-810B-4820-8E0A-4E2A6CBDC687}"/>
          </ac:spMkLst>
        </pc:spChg>
        <pc:spChg chg="mod">
          <ac:chgData name="Park Sujin" userId="850a9e419fd2612b" providerId="LiveId" clId="{5ACDA6FB-286E-4978-A591-6682061001E5}" dt="2019-05-10T04:37:26.932" v="1330" actId="1035"/>
          <ac:spMkLst>
            <pc:docMk/>
            <pc:sldMk cId="360019075" sldId="267"/>
            <ac:spMk id="36" creationId="{F2333CC4-1BC5-48F4-9D71-73FAB2A6549A}"/>
          </ac:spMkLst>
        </pc:spChg>
        <pc:spChg chg="mod">
          <ac:chgData name="Park Sujin" userId="850a9e419fd2612b" providerId="LiveId" clId="{5ACDA6FB-286E-4978-A591-6682061001E5}" dt="2019-05-10T04:37:20.582" v="1315" actId="1038"/>
          <ac:spMkLst>
            <pc:docMk/>
            <pc:sldMk cId="360019075" sldId="267"/>
            <ac:spMk id="37" creationId="{C563D955-67BF-46BE-A556-F7CD79CABED5}"/>
          </ac:spMkLst>
        </pc:spChg>
        <pc:spChg chg="mod">
          <ac:chgData name="Park Sujin" userId="850a9e419fd2612b" providerId="LiveId" clId="{5ACDA6FB-286E-4978-A591-6682061001E5}" dt="2019-05-10T04:37:10.958" v="1302" actId="1038"/>
          <ac:spMkLst>
            <pc:docMk/>
            <pc:sldMk cId="360019075" sldId="267"/>
            <ac:spMk id="38" creationId="{F0CE6103-6F83-4FF6-AC9B-8B89BEA3585F}"/>
          </ac:spMkLst>
        </pc:spChg>
        <pc:grpChg chg="mod">
          <ac:chgData name="Park Sujin" userId="850a9e419fd2612b" providerId="LiveId" clId="{5ACDA6FB-286E-4978-A591-6682061001E5}" dt="2019-05-10T04:37:16.331" v="1309" actId="1038"/>
          <ac:grpSpMkLst>
            <pc:docMk/>
            <pc:sldMk cId="360019075" sldId="267"/>
            <ac:grpSpMk id="39" creationId="{E3AA8DA5-FE70-492D-8DA3-C5B02721DF72}"/>
          </ac:grpSpMkLst>
        </pc:grpChg>
      </pc:sldChg>
      <pc:sldChg chg="addSp delSp modSp">
        <pc:chgData name="Park Sujin" userId="850a9e419fd2612b" providerId="LiveId" clId="{5ACDA6FB-286E-4978-A591-6682061001E5}" dt="2019-05-10T04:15:28.858" v="142" actId="1036"/>
        <pc:sldMkLst>
          <pc:docMk/>
          <pc:sldMk cId="1289157644" sldId="315"/>
        </pc:sldMkLst>
        <pc:spChg chg="add del mod ord">
          <ac:chgData name="Park Sujin" userId="850a9e419fd2612b" providerId="LiveId" clId="{5ACDA6FB-286E-4978-A591-6682061001E5}" dt="2019-05-10T04:14:37.938" v="99" actId="11529"/>
          <ac:spMkLst>
            <pc:docMk/>
            <pc:sldMk cId="1289157644" sldId="315"/>
            <ac:spMk id="2" creationId="{B0A81F91-9A83-41FA-9255-EF0A751DDD31}"/>
          </ac:spMkLst>
        </pc:spChg>
        <pc:spChg chg="add mod ord">
          <ac:chgData name="Park Sujin" userId="850a9e419fd2612b" providerId="LiveId" clId="{5ACDA6FB-286E-4978-A591-6682061001E5}" dt="2019-05-10T04:15:05.302" v="103" actId="167"/>
          <ac:spMkLst>
            <pc:docMk/>
            <pc:sldMk cId="1289157644" sldId="315"/>
            <ac:spMk id="3" creationId="{FD2F508B-8E2A-484A-A693-168B6ED3CEFC}"/>
          </ac:spMkLst>
        </pc:spChg>
        <pc:spChg chg="mod">
          <ac:chgData name="Park Sujin" userId="850a9e419fd2612b" providerId="LiveId" clId="{5ACDA6FB-286E-4978-A591-6682061001E5}" dt="2019-05-10T04:15:21.815" v="112" actId="1036"/>
          <ac:spMkLst>
            <pc:docMk/>
            <pc:sldMk cId="1289157644" sldId="315"/>
            <ac:spMk id="6" creationId="{00000000-0000-0000-0000-000000000000}"/>
          </ac:spMkLst>
        </pc:spChg>
        <pc:spChg chg="mod">
          <ac:chgData name="Park Sujin" userId="850a9e419fd2612b" providerId="LiveId" clId="{5ACDA6FB-286E-4978-A591-6682061001E5}" dt="2019-05-10T04:15:28.858" v="142" actId="1036"/>
          <ac:spMkLst>
            <pc:docMk/>
            <pc:sldMk cId="1289157644" sldId="315"/>
            <ac:spMk id="7" creationId="{00000000-0000-0000-0000-000000000000}"/>
          </ac:spMkLst>
        </pc:spChg>
        <pc:spChg chg="add del mod ord">
          <ac:chgData name="Park Sujin" userId="850a9e419fd2612b" providerId="LiveId" clId="{5ACDA6FB-286E-4978-A591-6682061001E5}" dt="2019-05-10T04:13:54.849" v="92" actId="478"/>
          <ac:spMkLst>
            <pc:docMk/>
            <pc:sldMk cId="1289157644" sldId="315"/>
            <ac:spMk id="8" creationId="{D758956F-409A-463F-A192-AE31DF86EFB0}"/>
          </ac:spMkLst>
        </pc:spChg>
      </pc:sldChg>
      <pc:sldChg chg="modSp">
        <pc:chgData name="Park Sujin" userId="850a9e419fd2612b" providerId="LiveId" clId="{5ACDA6FB-286E-4978-A591-6682061001E5}" dt="2019-05-10T04:40:05.345" v="1390" actId="5793"/>
        <pc:sldMkLst>
          <pc:docMk/>
          <pc:sldMk cId="763313841" sldId="320"/>
        </pc:sldMkLst>
        <pc:spChg chg="mod">
          <ac:chgData name="Park Sujin" userId="850a9e419fd2612b" providerId="LiveId" clId="{5ACDA6FB-286E-4978-A591-6682061001E5}" dt="2019-05-10T04:40:05.345" v="1390" actId="5793"/>
          <ac:spMkLst>
            <pc:docMk/>
            <pc:sldMk cId="763313841" sldId="320"/>
            <ac:spMk id="2" creationId="{00000000-0000-0000-0000-000000000000}"/>
          </ac:spMkLst>
        </pc:spChg>
        <pc:spChg chg="mod">
          <ac:chgData name="Park Sujin" userId="850a9e419fd2612b" providerId="LiveId" clId="{5ACDA6FB-286E-4978-A591-6682061001E5}" dt="2019-05-10T04:38:20.490" v="1347" actId="1038"/>
          <ac:spMkLst>
            <pc:docMk/>
            <pc:sldMk cId="763313841" sldId="320"/>
            <ac:spMk id="7" creationId="{00000000-0000-0000-0000-000000000000}"/>
          </ac:spMkLst>
        </pc:spChg>
        <pc:picChg chg="mod">
          <ac:chgData name="Park Sujin" userId="850a9e419fd2612b" providerId="LiveId" clId="{5ACDA6FB-286E-4978-A591-6682061001E5}" dt="2019-05-10T04:39:17.939" v="1378" actId="1076"/>
          <ac:picMkLst>
            <pc:docMk/>
            <pc:sldMk cId="763313841" sldId="320"/>
            <ac:picMk id="4" creationId="{64578B19-2BEC-CC4A-9909-CC8969A94C5A}"/>
          </ac:picMkLst>
        </pc:picChg>
      </pc:sldChg>
      <pc:sldChg chg="modAnim">
        <pc:chgData name="Park Sujin" userId="850a9e419fd2612b" providerId="LiveId" clId="{5ACDA6FB-286E-4978-A591-6682061001E5}" dt="2019-05-10T04:52:41.067" v="2184"/>
        <pc:sldMkLst>
          <pc:docMk/>
          <pc:sldMk cId="310798661" sldId="334"/>
        </pc:sldMkLst>
      </pc:sldChg>
      <pc:sldChg chg="addSp delSp modSp">
        <pc:chgData name="Park Sujin" userId="850a9e419fd2612b" providerId="LiveId" clId="{5ACDA6FB-286E-4978-A591-6682061001E5}" dt="2019-05-10T04:13:12.314" v="78" actId="1035"/>
        <pc:sldMkLst>
          <pc:docMk/>
          <pc:sldMk cId="3463617634" sldId="337"/>
        </pc:sldMkLst>
        <pc:spChg chg="add del mod">
          <ac:chgData name="Park Sujin" userId="850a9e419fd2612b" providerId="LiveId" clId="{5ACDA6FB-286E-4978-A591-6682061001E5}" dt="2019-05-10T04:12:09.627" v="71" actId="478"/>
          <ac:spMkLst>
            <pc:docMk/>
            <pc:sldMk cId="3463617634" sldId="337"/>
            <ac:spMk id="2" creationId="{7CDEBFA1-D330-4D19-AE64-0484E4B96722}"/>
          </ac:spMkLst>
        </pc:spChg>
        <pc:spChg chg="add mod ord">
          <ac:chgData name="Park Sujin" userId="850a9e419fd2612b" providerId="LiveId" clId="{5ACDA6FB-286E-4978-A591-6682061001E5}" dt="2019-05-10T04:12:52.553" v="75" actId="167"/>
          <ac:spMkLst>
            <pc:docMk/>
            <pc:sldMk cId="3463617634" sldId="337"/>
            <ac:spMk id="3" creationId="{F16F6A2B-84AE-4C10-8A3C-5EC70F069586}"/>
          </ac:spMkLst>
        </pc:spChg>
        <pc:spChg chg="mod">
          <ac:chgData name="Park Sujin" userId="850a9e419fd2612b" providerId="LiveId" clId="{5ACDA6FB-286E-4978-A591-6682061001E5}" dt="2019-05-10T04:13:12.314" v="78" actId="1035"/>
          <ac:spMkLst>
            <pc:docMk/>
            <pc:sldMk cId="3463617634" sldId="337"/>
            <ac:spMk id="7" creationId="{00000000-0000-0000-0000-000000000000}"/>
          </ac:spMkLst>
        </pc:spChg>
        <pc:picChg chg="ord">
          <ac:chgData name="Park Sujin" userId="850a9e419fd2612b" providerId="LiveId" clId="{5ACDA6FB-286E-4978-A591-6682061001E5}" dt="2019-05-10T04:13:00.282" v="76" actId="167"/>
          <ac:picMkLst>
            <pc:docMk/>
            <pc:sldMk cId="3463617634" sldId="337"/>
            <ac:picMk id="9" creationId="{9E653A63-F8C6-439F-B386-8C8D50513EA0}"/>
          </ac:picMkLst>
        </pc:picChg>
      </pc:sldChg>
      <pc:sldChg chg="addSp modSp">
        <pc:chgData name="Park Sujin" userId="850a9e419fd2612b" providerId="LiveId" clId="{5ACDA6FB-286E-4978-A591-6682061001E5}" dt="2019-05-10T04:17:25.008" v="176" actId="1036"/>
        <pc:sldMkLst>
          <pc:docMk/>
          <pc:sldMk cId="262498606" sldId="338"/>
        </pc:sldMkLst>
        <pc:spChg chg="add mod ord">
          <ac:chgData name="Park Sujin" userId="850a9e419fd2612b" providerId="LiveId" clId="{5ACDA6FB-286E-4978-A591-6682061001E5}" dt="2019-05-10T04:16:07.319" v="148" actId="208"/>
          <ac:spMkLst>
            <pc:docMk/>
            <pc:sldMk cId="262498606" sldId="338"/>
            <ac:spMk id="2" creationId="{F0A797B6-96A7-4D48-AB7B-4E9D060915F2}"/>
          </ac:spMkLst>
        </pc:spChg>
        <pc:spChg chg="mod">
          <ac:chgData name="Park Sujin" userId="850a9e419fd2612b" providerId="LiveId" clId="{5ACDA6FB-286E-4978-A591-6682061001E5}" dt="2019-05-10T04:17:25.008" v="176" actId="1036"/>
          <ac:spMkLst>
            <pc:docMk/>
            <pc:sldMk cId="262498606" sldId="338"/>
            <ac:spMk id="6" creationId="{00000000-0000-0000-0000-000000000000}"/>
          </ac:spMkLst>
        </pc:spChg>
        <pc:spChg chg="mod">
          <ac:chgData name="Park Sujin" userId="850a9e419fd2612b" providerId="LiveId" clId="{5ACDA6FB-286E-4978-A591-6682061001E5}" dt="2019-05-10T04:16:20.628" v="158" actId="1035"/>
          <ac:spMkLst>
            <pc:docMk/>
            <pc:sldMk cId="262498606" sldId="338"/>
            <ac:spMk id="7" creationId="{00000000-0000-0000-0000-000000000000}"/>
          </ac:spMkLst>
        </pc:spChg>
        <pc:picChg chg="ord">
          <ac:chgData name="Park Sujin" userId="850a9e419fd2612b" providerId="LiveId" clId="{5ACDA6FB-286E-4978-A591-6682061001E5}" dt="2019-05-10T04:16:01.020" v="146" actId="167"/>
          <ac:picMkLst>
            <pc:docMk/>
            <pc:sldMk cId="262498606" sldId="338"/>
            <ac:picMk id="9" creationId="{C108DFD4-E650-4532-8979-7DAB7D996898}"/>
          </ac:picMkLst>
        </pc:picChg>
      </pc:sldChg>
      <pc:sldChg chg="addSp modSp">
        <pc:chgData name="Park Sujin" userId="850a9e419fd2612b" providerId="LiveId" clId="{5ACDA6FB-286E-4978-A591-6682061001E5}" dt="2019-05-10T04:27:08.481" v="526" actId="1076"/>
        <pc:sldMkLst>
          <pc:docMk/>
          <pc:sldMk cId="1375591447" sldId="339"/>
        </pc:sldMkLst>
        <pc:spChg chg="add mod ord">
          <ac:chgData name="Park Sujin" userId="850a9e419fd2612b" providerId="LiveId" clId="{5ACDA6FB-286E-4978-A591-6682061001E5}" dt="2019-05-10T04:27:01.891" v="518" actId="167"/>
          <ac:spMkLst>
            <pc:docMk/>
            <pc:sldMk cId="1375591447" sldId="339"/>
            <ac:spMk id="2" creationId="{93324333-B511-4620-A3AA-C229CEA05A6D}"/>
          </ac:spMkLst>
        </pc:spChg>
        <pc:spChg chg="mod">
          <ac:chgData name="Park Sujin" userId="850a9e419fd2612b" providerId="LiveId" clId="{5ACDA6FB-286E-4978-A591-6682061001E5}" dt="2019-05-10T04:27:05.950" v="525" actId="1036"/>
          <ac:spMkLst>
            <pc:docMk/>
            <pc:sldMk cId="1375591447" sldId="339"/>
            <ac:spMk id="6" creationId="{00000000-0000-0000-0000-000000000000}"/>
          </ac:spMkLst>
        </pc:spChg>
        <pc:spChg chg="mod">
          <ac:chgData name="Park Sujin" userId="850a9e419fd2612b" providerId="LiveId" clId="{5ACDA6FB-286E-4978-A591-6682061001E5}" dt="2019-05-10T04:27:08.481" v="526" actId="1076"/>
          <ac:spMkLst>
            <pc:docMk/>
            <pc:sldMk cId="1375591447" sldId="339"/>
            <ac:spMk id="7" creationId="{4BD59D4C-4CAA-424F-A8CB-772DC417DC85}"/>
          </ac:spMkLst>
        </pc:spChg>
      </pc:sldChg>
      <pc:sldChg chg="modSp">
        <pc:chgData name="Park Sujin" userId="850a9e419fd2612b" providerId="LiveId" clId="{5ACDA6FB-286E-4978-A591-6682061001E5}" dt="2019-05-10T04:40:29.901" v="1412" actId="1038"/>
        <pc:sldMkLst>
          <pc:docMk/>
          <pc:sldMk cId="996106955" sldId="340"/>
        </pc:sldMkLst>
        <pc:spChg chg="mod">
          <ac:chgData name="Park Sujin" userId="850a9e419fd2612b" providerId="LiveId" clId="{5ACDA6FB-286E-4978-A591-6682061001E5}" dt="2019-05-10T04:40:29.901" v="1412" actId="1038"/>
          <ac:spMkLst>
            <pc:docMk/>
            <pc:sldMk cId="996106955" sldId="340"/>
            <ac:spMk id="7" creationId="{00000000-0000-0000-0000-000000000000}"/>
          </ac:spMkLst>
        </pc:spChg>
        <pc:picChg chg="mod">
          <ac:chgData name="Park Sujin" userId="850a9e419fd2612b" providerId="LiveId" clId="{5ACDA6FB-286E-4978-A591-6682061001E5}" dt="2019-05-10T04:40:18.870" v="1403" actId="1037"/>
          <ac:picMkLst>
            <pc:docMk/>
            <pc:sldMk cId="996106955" sldId="340"/>
            <ac:picMk id="5" creationId="{CA5CD3CE-8D70-D447-B080-1856064BCC74}"/>
          </ac:picMkLst>
        </pc:picChg>
      </pc:sldChg>
      <pc:sldChg chg="addSp modSp">
        <pc:chgData name="Park Sujin" userId="850a9e419fd2612b" providerId="LiveId" clId="{5ACDA6FB-286E-4978-A591-6682061001E5}" dt="2019-05-10T04:25:19.464" v="460" actId="1037"/>
        <pc:sldMkLst>
          <pc:docMk/>
          <pc:sldMk cId="866563699" sldId="341"/>
        </pc:sldMkLst>
        <pc:spChg chg="add mod ord">
          <ac:chgData name="Park Sujin" userId="850a9e419fd2612b" providerId="LiveId" clId="{5ACDA6FB-286E-4978-A591-6682061001E5}" dt="2019-05-10T04:25:02.634" v="447" actId="1076"/>
          <ac:spMkLst>
            <pc:docMk/>
            <pc:sldMk cId="866563699" sldId="341"/>
            <ac:spMk id="2" creationId="{65C01363-6CCC-4572-99F1-6A44FC8E926E}"/>
          </ac:spMkLst>
        </pc:spChg>
        <pc:spChg chg="mod">
          <ac:chgData name="Park Sujin" userId="850a9e419fd2612b" providerId="LiveId" clId="{5ACDA6FB-286E-4978-A591-6682061001E5}" dt="2019-05-10T04:25:19.464" v="460" actId="1037"/>
          <ac:spMkLst>
            <pc:docMk/>
            <pc:sldMk cId="866563699" sldId="341"/>
            <ac:spMk id="6" creationId="{00000000-0000-0000-0000-000000000000}"/>
          </ac:spMkLst>
        </pc:spChg>
        <pc:spChg chg="mod">
          <ac:chgData name="Park Sujin" userId="850a9e419fd2612b" providerId="LiveId" clId="{5ACDA6FB-286E-4978-A591-6682061001E5}" dt="2019-05-10T04:24:31.444" v="442" actId="1038"/>
          <ac:spMkLst>
            <pc:docMk/>
            <pc:sldMk cId="866563699" sldId="341"/>
            <ac:spMk id="7" creationId="{00000000-0000-0000-0000-000000000000}"/>
          </ac:spMkLst>
        </pc:spChg>
        <pc:picChg chg="ord">
          <ac:chgData name="Park Sujin" userId="850a9e419fd2612b" providerId="LiveId" clId="{5ACDA6FB-286E-4978-A591-6682061001E5}" dt="2019-05-10T04:25:07.083" v="448" actId="167"/>
          <ac:picMkLst>
            <pc:docMk/>
            <pc:sldMk cId="866563699" sldId="341"/>
            <ac:picMk id="10" creationId="{DEED0191-D93F-4489-9943-9E9576993784}"/>
          </ac:picMkLst>
        </pc:picChg>
      </pc:sldChg>
      <pc:sldChg chg="addSp modSp">
        <pc:chgData name="Park Sujin" userId="850a9e419fd2612b" providerId="LiveId" clId="{5ACDA6FB-286E-4978-A591-6682061001E5}" dt="2019-05-10T04:26:37.678" v="514" actId="1036"/>
        <pc:sldMkLst>
          <pc:docMk/>
          <pc:sldMk cId="3877802104" sldId="342"/>
        </pc:sldMkLst>
        <pc:spChg chg="add mod ord">
          <ac:chgData name="Park Sujin" userId="850a9e419fd2612b" providerId="LiveId" clId="{5ACDA6FB-286E-4978-A591-6682061001E5}" dt="2019-05-10T04:26:31.569" v="508" actId="1037"/>
          <ac:spMkLst>
            <pc:docMk/>
            <pc:sldMk cId="3877802104" sldId="342"/>
            <ac:spMk id="2" creationId="{7AEFAB1C-0D7E-4B58-B262-69D10E50FDB6}"/>
          </ac:spMkLst>
        </pc:spChg>
        <pc:spChg chg="mod">
          <ac:chgData name="Park Sujin" userId="850a9e419fd2612b" providerId="LiveId" clId="{5ACDA6FB-286E-4978-A591-6682061001E5}" dt="2019-05-10T04:26:37.678" v="514" actId="1036"/>
          <ac:spMkLst>
            <pc:docMk/>
            <pc:sldMk cId="3877802104" sldId="342"/>
            <ac:spMk id="6" creationId="{00000000-0000-0000-0000-000000000000}"/>
          </ac:spMkLst>
        </pc:spChg>
        <pc:spChg chg="mod">
          <ac:chgData name="Park Sujin" userId="850a9e419fd2612b" providerId="LiveId" clId="{5ACDA6FB-286E-4978-A591-6682061001E5}" dt="2019-05-10T04:26:17.168" v="506" actId="1038"/>
          <ac:spMkLst>
            <pc:docMk/>
            <pc:sldMk cId="3877802104" sldId="342"/>
            <ac:spMk id="7" creationId="{02E3E1DD-E68D-4A98-A66F-A2923D89DAE3}"/>
          </ac:spMkLst>
        </pc:spChg>
        <pc:picChg chg="ord">
          <ac:chgData name="Park Sujin" userId="850a9e419fd2612b" providerId="LiveId" clId="{5ACDA6FB-286E-4978-A591-6682061001E5}" dt="2019-05-10T04:25:59.284" v="465" actId="167"/>
          <ac:picMkLst>
            <pc:docMk/>
            <pc:sldMk cId="3877802104" sldId="342"/>
            <ac:picMk id="10" creationId="{BE5177F4-E9C2-4D53-BDC8-2791B0AEECA7}"/>
          </ac:picMkLst>
        </pc:picChg>
      </pc:sldChg>
      <pc:sldChg chg="modSp">
        <pc:chgData name="Park Sujin" userId="850a9e419fd2612b" providerId="LiveId" clId="{5ACDA6FB-286E-4978-A591-6682061001E5}" dt="2019-05-10T04:41:44.009" v="1428" actId="122"/>
        <pc:sldMkLst>
          <pc:docMk/>
          <pc:sldMk cId="763587459" sldId="353"/>
        </pc:sldMkLst>
        <pc:spChg chg="mod">
          <ac:chgData name="Park Sujin" userId="850a9e419fd2612b" providerId="LiveId" clId="{5ACDA6FB-286E-4978-A591-6682061001E5}" dt="2019-05-10T04:41:36.204" v="1427" actId="403"/>
          <ac:spMkLst>
            <pc:docMk/>
            <pc:sldMk cId="763587459" sldId="353"/>
            <ac:spMk id="6" creationId="{00000000-0000-0000-0000-000000000000}"/>
          </ac:spMkLst>
        </pc:spChg>
        <pc:graphicFrameChg chg="mod modGraphic">
          <ac:chgData name="Park Sujin" userId="850a9e419fd2612b" providerId="LiveId" clId="{5ACDA6FB-286E-4978-A591-6682061001E5}" dt="2019-05-10T04:41:44.009" v="1428" actId="122"/>
          <ac:graphicFrameMkLst>
            <pc:docMk/>
            <pc:sldMk cId="763587459" sldId="353"/>
            <ac:graphicFrameMk id="4" creationId="{85958BB3-9C83-435F-ACBD-F5A60B234DC5}"/>
          </ac:graphicFrameMkLst>
        </pc:graphicFrameChg>
      </pc:sldChg>
      <pc:sldChg chg="addSp modSp">
        <pc:chgData name="Park Sujin" userId="850a9e419fd2612b" providerId="LiveId" clId="{5ACDA6FB-286E-4978-A591-6682061001E5}" dt="2019-05-10T04:43:27.154" v="1454" actId="12"/>
        <pc:sldMkLst>
          <pc:docMk/>
          <pc:sldMk cId="2169135176" sldId="365"/>
        </pc:sldMkLst>
        <pc:spChg chg="add mod ord">
          <ac:chgData name="Park Sujin" userId="850a9e419fd2612b" providerId="LiveId" clId="{5ACDA6FB-286E-4978-A591-6682061001E5}" dt="2019-05-10T04:42:27.003" v="1432" actId="167"/>
          <ac:spMkLst>
            <pc:docMk/>
            <pc:sldMk cId="2169135176" sldId="365"/>
            <ac:spMk id="2" creationId="{EC726407-9237-46E0-A81F-0EDA2F75F7D0}"/>
          </ac:spMkLst>
        </pc:spChg>
        <pc:spChg chg="mod">
          <ac:chgData name="Park Sujin" userId="850a9e419fd2612b" providerId="LiveId" clId="{5ACDA6FB-286E-4978-A591-6682061001E5}" dt="2019-05-10T04:43:27.154" v="1454" actId="12"/>
          <ac:spMkLst>
            <pc:docMk/>
            <pc:sldMk cId="2169135176" sldId="365"/>
            <ac:spMk id="6" creationId="{00000000-0000-0000-0000-000000000000}"/>
          </ac:spMkLst>
        </pc:spChg>
        <pc:spChg chg="mod">
          <ac:chgData name="Park Sujin" userId="850a9e419fd2612b" providerId="LiveId" clId="{5ACDA6FB-286E-4978-A591-6682061001E5}" dt="2019-05-10T04:42:38.694" v="1440" actId="1038"/>
          <ac:spMkLst>
            <pc:docMk/>
            <pc:sldMk cId="2169135176" sldId="365"/>
            <ac:spMk id="7" creationId="{00000000-0000-0000-0000-000000000000}"/>
          </ac:spMkLst>
        </pc:spChg>
      </pc:sldChg>
      <pc:sldChg chg="addSp modSp">
        <pc:chgData name="Park Sujin" userId="850a9e419fd2612b" providerId="LiveId" clId="{5ACDA6FB-286E-4978-A591-6682061001E5}" dt="2019-05-10T04:41:16.495" v="1421"/>
        <pc:sldMkLst>
          <pc:docMk/>
          <pc:sldMk cId="2367733194" sldId="366"/>
        </pc:sldMkLst>
        <pc:picChg chg="mod">
          <ac:chgData name="Park Sujin" userId="850a9e419fd2612b" providerId="LiveId" clId="{5ACDA6FB-286E-4978-A591-6682061001E5}" dt="2019-05-10T04:40:40.233" v="1416" actId="1036"/>
          <ac:picMkLst>
            <pc:docMk/>
            <pc:sldMk cId="2367733194" sldId="366"/>
            <ac:picMk id="8" creationId="{70A6D9FE-B4B1-A540-9DF8-8DBEF4D2AAF1}"/>
          </ac:picMkLst>
        </pc:picChg>
        <pc:picChg chg="mod">
          <ac:chgData name="Park Sujin" userId="850a9e419fd2612b" providerId="LiveId" clId="{5ACDA6FB-286E-4978-A591-6682061001E5}" dt="2019-05-10T04:41:05.672" v="1420" actId="14100"/>
          <ac:picMkLst>
            <pc:docMk/>
            <pc:sldMk cId="2367733194" sldId="366"/>
            <ac:picMk id="9" creationId="{5B4BB854-8C69-B442-ADD6-A02C83ABF045}"/>
          </ac:picMkLst>
        </pc:picChg>
        <pc:picChg chg="mod">
          <ac:chgData name="Park Sujin" userId="850a9e419fd2612b" providerId="LiveId" clId="{5ACDA6FB-286E-4978-A591-6682061001E5}" dt="2019-05-10T04:40:58.760" v="1419" actId="14100"/>
          <ac:picMkLst>
            <pc:docMk/>
            <pc:sldMk cId="2367733194" sldId="366"/>
            <ac:picMk id="10" creationId="{184789DC-BEAB-D042-9910-8B22A167271A}"/>
          </ac:picMkLst>
        </pc:picChg>
        <pc:picChg chg="add">
          <ac:chgData name="Park Sujin" userId="850a9e419fd2612b" providerId="LiveId" clId="{5ACDA6FB-286E-4978-A591-6682061001E5}" dt="2019-05-10T04:41:16.495" v="1421"/>
          <ac:picMkLst>
            <pc:docMk/>
            <pc:sldMk cId="2367733194" sldId="366"/>
            <ac:picMk id="14" creationId="{63BC79B1-F294-4363-BFA1-46DE861177E2}"/>
          </ac:picMkLst>
        </pc:picChg>
      </pc:sldChg>
      <pc:sldChg chg="modSp">
        <pc:chgData name="Park Sujin" userId="850a9e419fd2612b" providerId="LiveId" clId="{5ACDA6FB-286E-4978-A591-6682061001E5}" dt="2019-05-10T04:29:34.429" v="668" actId="12"/>
        <pc:sldMkLst>
          <pc:docMk/>
          <pc:sldMk cId="1722925892" sldId="373"/>
        </pc:sldMkLst>
        <pc:spChg chg="mod">
          <ac:chgData name="Park Sujin" userId="850a9e419fd2612b" providerId="LiveId" clId="{5ACDA6FB-286E-4978-A591-6682061001E5}" dt="2019-05-10T04:27:25.302" v="533" actId="1035"/>
          <ac:spMkLst>
            <pc:docMk/>
            <pc:sldMk cId="1722925892" sldId="373"/>
            <ac:spMk id="10" creationId="{D9E6A193-5C3F-47E4-AA64-528E54744CC2}"/>
          </ac:spMkLst>
        </pc:spChg>
        <pc:spChg chg="mod">
          <ac:chgData name="Park Sujin" userId="850a9e419fd2612b" providerId="LiveId" clId="{5ACDA6FB-286E-4978-A591-6682061001E5}" dt="2019-05-10T04:27:29.463" v="535" actId="1036"/>
          <ac:spMkLst>
            <pc:docMk/>
            <pc:sldMk cId="1722925892" sldId="373"/>
            <ac:spMk id="11" creationId="{AA563B99-ED28-40CB-80BD-6A46A98CF8C9}"/>
          </ac:spMkLst>
        </pc:spChg>
        <pc:spChg chg="mod">
          <ac:chgData name="Park Sujin" userId="850a9e419fd2612b" providerId="LiveId" clId="{5ACDA6FB-286E-4978-A591-6682061001E5}" dt="2019-05-10T04:28:42.445" v="659" actId="1038"/>
          <ac:spMkLst>
            <pc:docMk/>
            <pc:sldMk cId="1722925892" sldId="373"/>
            <ac:spMk id="12" creationId="{C500E198-9A9B-4C9F-95A3-AE49F6A43B27}"/>
          </ac:spMkLst>
        </pc:spChg>
        <pc:spChg chg="mod">
          <ac:chgData name="Park Sujin" userId="850a9e419fd2612b" providerId="LiveId" clId="{5ACDA6FB-286E-4978-A591-6682061001E5}" dt="2019-05-10T04:29:34.429" v="668" actId="12"/>
          <ac:spMkLst>
            <pc:docMk/>
            <pc:sldMk cId="1722925892" sldId="373"/>
            <ac:spMk id="15" creationId="{AAA96C6C-1910-4BDA-9B5D-80505883E127}"/>
          </ac:spMkLst>
        </pc:spChg>
        <pc:spChg chg="mod">
          <ac:chgData name="Park Sujin" userId="850a9e419fd2612b" providerId="LiveId" clId="{5ACDA6FB-286E-4978-A591-6682061001E5}" dt="2019-05-10T04:29:17.661" v="662" actId="12"/>
          <ac:spMkLst>
            <pc:docMk/>
            <pc:sldMk cId="1722925892" sldId="373"/>
            <ac:spMk id="16" creationId="{9C697701-1B4B-4D51-A8C8-31EA5461627F}"/>
          </ac:spMkLst>
        </pc:spChg>
        <pc:graphicFrameChg chg="mod">
          <ac:chgData name="Park Sujin" userId="850a9e419fd2612b" providerId="LiveId" clId="{5ACDA6FB-286E-4978-A591-6682061001E5}" dt="2019-05-10T04:28:09.201" v="589" actId="1037"/>
          <ac:graphicFrameMkLst>
            <pc:docMk/>
            <pc:sldMk cId="1722925892" sldId="373"/>
            <ac:graphicFrameMk id="18" creationId="{61AA82ED-C04C-4125-8122-58ABAC0B4342}"/>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a:defRPr sz="1200"/>
            </a:lvl1pPr>
          </a:lstStyle>
          <a:p>
            <a:endParaRPr lang="en-US" altLang="x-none"/>
          </a:p>
        </p:txBody>
      </p:sp>
      <p:sp>
        <p:nvSpPr>
          <p:cNvPr id="3" name="Date Placeholder 2"/>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a:defRPr sz="1200"/>
            </a:lvl1pPr>
          </a:lstStyle>
          <a:p>
            <a:fld id="{42DF6680-5C3E-D44D-B5F7-CD83A7367BB1}" type="datetimeFigureOut">
              <a:rPr lang="en-US" altLang="x-none"/>
              <a:pPr/>
              <a:t>5/10/2019</a:t>
            </a:fld>
            <a:endParaRPr lang="en-US" altLang="x-none"/>
          </a:p>
        </p:txBody>
      </p:sp>
      <p:sp>
        <p:nvSpPr>
          <p:cNvPr id="4" name="Footer Placeholder 3"/>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a:defRPr sz="1200"/>
            </a:lvl1pPr>
          </a:lstStyle>
          <a:p>
            <a:endParaRPr lang="en-US" altLang="x-non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a:defRPr sz="1200"/>
            </a:lvl1pPr>
          </a:lstStyle>
          <a:p>
            <a:fld id="{5AE6BB5D-973D-1449-80C8-3885C2A1F8AC}" type="slidenum">
              <a:rPr lang="en-US" altLang="x-none"/>
              <a:pPr/>
              <a:t>‹#›</a:t>
            </a:fld>
            <a:endParaRPr lang="en-US"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Rectangle 1"/>
          <p:cNvSpPr>
            <a:spLocks noGrp="1" noRot="1" noChangeAspect="1"/>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sp>
      <p:sp>
        <p:nvSpPr>
          <p:cNvPr id="4098" name="Rectangle 2"/>
          <p:cNvSpPr>
            <a:spLocks noGrp="1"/>
          </p:cNvSpPr>
          <p:nvPr>
            <p:ph type="body" sz="quarter" idx="1"/>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x-none" altLang="x-none" noProof="0">
                <a:sym typeface="Helvetica Neue" charset="0"/>
              </a:rPr>
              <a:t>Click to edit Master text styles</a:t>
            </a:r>
          </a:p>
          <a:p>
            <a:pPr lvl="1"/>
            <a:r>
              <a:rPr lang="x-none" altLang="x-none" noProof="0">
                <a:sym typeface="Helvetica Neue" charset="0"/>
              </a:rPr>
              <a:t>Second level</a:t>
            </a:r>
          </a:p>
          <a:p>
            <a:pPr lvl="2"/>
            <a:r>
              <a:rPr lang="x-none" altLang="x-none" noProof="0">
                <a:sym typeface="Helvetica Neue" charset="0"/>
              </a:rPr>
              <a:t>Third level</a:t>
            </a:r>
          </a:p>
          <a:p>
            <a:pPr lvl="3"/>
            <a:r>
              <a:rPr lang="x-none" altLang="x-none" noProof="0">
                <a:sym typeface="Helvetica Neue" charset="0"/>
              </a:rPr>
              <a:t>Fourth level</a:t>
            </a:r>
          </a:p>
          <a:p>
            <a:pPr lvl="4"/>
            <a:r>
              <a:rPr lang="x-none" altLang="x-none" noProof="0">
                <a:sym typeface="Helvetica Neue" charset="0"/>
              </a:rPr>
              <a:t>Fifth level</a:t>
            </a:r>
          </a:p>
        </p:txBody>
      </p:sp>
    </p:spTree>
  </p:cSld>
  <p:clrMap bg1="lt1" tx1="dk1" bg2="lt2" tx2="dk2" accent1="accent1" accent2="accent2" accent3="accent3" accent4="accent4" accent5="accent5" accent6="accent6" hlink="hlink" folHlink="folHlink"/>
  <p:notesStyle>
    <a:lvl1pPr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charset="0"/>
      </a:defRPr>
    </a:lvl1pPr>
    <a:lvl2pPr indent="2286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charset="0"/>
      </a:defRPr>
    </a:lvl2pPr>
    <a:lvl3pPr indent="4572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charset="0"/>
      </a:defRPr>
    </a:lvl3pPr>
    <a:lvl4pPr indent="6858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charset="0"/>
      </a:defRPr>
    </a:lvl4pPr>
    <a:lvl5pPr indent="9144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ncbi.nlm.nih.gov/pubmed/29049113"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blog.hootsuite.com/instagram-statistics/" TargetMode="External"/><Relationship Id="rId4" Type="http://schemas.openxmlformats.org/officeDocument/2006/relationships/hyperlink" Target="https://sproutsocial.com/insights/instagram-stats/"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hantombuster.co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phantombuster.co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123accs.com/instagram-account-age-checker/"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hantombuster.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References:</a:t>
            </a:r>
          </a:p>
          <a:p>
            <a:r>
              <a:rPr lang="en-US" dirty="0">
                <a:hlinkClick r:id="rId3"/>
              </a:rPr>
              <a:t>https://www.ncbi.nlm.nih.gov/pubmed/29049113</a:t>
            </a:r>
            <a:endParaRPr lang="en-US" dirty="0"/>
          </a:p>
          <a:p>
            <a:r>
              <a:rPr lang="en-US" dirty="0">
                <a:hlinkClick r:id="rId4"/>
              </a:rPr>
              <a:t>https://sproutsocial.com/insights/instagram-stats/</a:t>
            </a:r>
            <a:endParaRPr lang="en-US" dirty="0"/>
          </a:p>
          <a:p>
            <a:r>
              <a:rPr lang="en-US" dirty="0">
                <a:hlinkClick r:id="rId5"/>
              </a:rPr>
              <a:t>https://blog.hootsuite.com/instagram-statistics/</a:t>
            </a:r>
            <a:endParaRPr lang="en-US" dirty="0"/>
          </a:p>
        </p:txBody>
      </p:sp>
    </p:spTree>
    <p:extLst>
      <p:ext uri="{BB962C8B-B14F-4D97-AF65-F5344CB8AC3E}">
        <p14:creationId xmlns:p14="http://schemas.microsoft.com/office/powerpoint/2010/main" val="3837048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References:</a:t>
            </a:r>
          </a:p>
          <a:p>
            <a:r>
              <a:rPr lang="en-US" dirty="0">
                <a:hlinkClick r:id="rId3"/>
              </a:rPr>
              <a:t>https://phantombuster.com/</a:t>
            </a:r>
            <a:endParaRPr lang="en-US" dirty="0"/>
          </a:p>
        </p:txBody>
      </p:sp>
    </p:spTree>
    <p:extLst>
      <p:ext uri="{BB962C8B-B14F-4D97-AF65-F5344CB8AC3E}">
        <p14:creationId xmlns:p14="http://schemas.microsoft.com/office/powerpoint/2010/main" val="3336876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230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9370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8162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References:</a:t>
            </a:r>
          </a:p>
          <a:p>
            <a:r>
              <a:rPr lang="en-US" dirty="0">
                <a:hlinkClick r:id="rId3"/>
              </a:rPr>
              <a:t>https://phantombuster.com/</a:t>
            </a:r>
            <a:endParaRPr lang="en-US" dirty="0"/>
          </a:p>
        </p:txBody>
      </p:sp>
    </p:spTree>
    <p:extLst>
      <p:ext uri="{BB962C8B-B14F-4D97-AF65-F5344CB8AC3E}">
        <p14:creationId xmlns:p14="http://schemas.microsoft.com/office/powerpoint/2010/main" val="460371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References:</a:t>
            </a:r>
          </a:p>
          <a:p>
            <a:r>
              <a:rPr lang="en-US" dirty="0">
                <a:hlinkClick r:id="rId3"/>
              </a:rPr>
              <a:t>https://123accs.com/instagram-account-age-checker/</a:t>
            </a:r>
            <a:endParaRPr lang="en-US" dirty="0"/>
          </a:p>
        </p:txBody>
      </p:sp>
    </p:spTree>
    <p:extLst>
      <p:ext uri="{BB962C8B-B14F-4D97-AF65-F5344CB8AC3E}">
        <p14:creationId xmlns:p14="http://schemas.microsoft.com/office/powerpoint/2010/main" val="3135942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References:</a:t>
            </a:r>
          </a:p>
        </p:txBody>
      </p:sp>
    </p:spTree>
    <p:extLst>
      <p:ext uri="{BB962C8B-B14F-4D97-AF65-F5344CB8AC3E}">
        <p14:creationId xmlns:p14="http://schemas.microsoft.com/office/powerpoint/2010/main" val="3138787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1484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7222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4090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References:</a:t>
            </a:r>
          </a:p>
          <a:p>
            <a:r>
              <a:rPr lang="en-US" dirty="0">
                <a:hlinkClick r:id="rId3"/>
              </a:rPr>
              <a:t>https://phantombuster.com/</a:t>
            </a:r>
            <a:endParaRPr lang="en-US" dirty="0"/>
          </a:p>
        </p:txBody>
      </p:sp>
    </p:spTree>
    <p:extLst>
      <p:ext uri="{BB962C8B-B14F-4D97-AF65-F5344CB8AC3E}">
        <p14:creationId xmlns:p14="http://schemas.microsoft.com/office/powerpoint/2010/main" val="422893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73214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61685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6363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4016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6002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1321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955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20900" y="2278063"/>
            <a:ext cx="19504148" cy="2178050"/>
          </a:xfrm>
        </p:spPr>
        <p:txBody>
          <a:bodyPr/>
          <a:lstStyle>
            <a:lvl1pPr>
              <a:lnSpc>
                <a:spcPct val="100000"/>
              </a:lnSpc>
              <a:defRPr b="1" i="0">
                <a:solidFill>
                  <a:srgbClr val="262D30"/>
                </a:solidFill>
                <a:latin typeface="Open Sans Semibold" charset="0"/>
                <a:ea typeface="Open Sans Semibold" charset="0"/>
                <a:cs typeface="Open Sans Semibold" charset="0"/>
              </a:defRPr>
            </a:lvl1pPr>
          </a:lstStyle>
          <a:p>
            <a:r>
              <a:rPr lang="en-US"/>
              <a:t>Click to edit Master title style</a:t>
            </a:r>
          </a:p>
        </p:txBody>
      </p:sp>
      <p:sp>
        <p:nvSpPr>
          <p:cNvPr id="3" name="Content Placeholder 2"/>
          <p:cNvSpPr>
            <a:spLocks noGrp="1"/>
          </p:cNvSpPr>
          <p:nvPr>
            <p:ph idx="1"/>
          </p:nvPr>
        </p:nvSpPr>
        <p:spPr/>
        <p:txBody>
          <a:bodyPr/>
          <a:lstStyle>
            <a:lvl1pPr algn="just">
              <a:lnSpc>
                <a:spcPct val="150000"/>
              </a:lnSpc>
              <a:defRPr sz="2200"/>
            </a:lvl1pPr>
            <a:lvl2pPr algn="just">
              <a:lnSpc>
                <a:spcPct val="150000"/>
              </a:lnSpc>
              <a:defRPr sz="2200"/>
            </a:lvl2pPr>
            <a:lvl3pPr algn="just">
              <a:lnSpc>
                <a:spcPct val="150000"/>
              </a:lnSpc>
              <a:defRPr sz="2200"/>
            </a:lvl3pPr>
            <a:lvl4pPr algn="just">
              <a:lnSpc>
                <a:spcPct val="150000"/>
              </a:lnSpc>
              <a:defRPr sz="2200"/>
            </a:lvl4pPr>
            <a:lvl5pPr algn="just">
              <a:lnSpc>
                <a:spcPct val="150000"/>
              </a:lnSpc>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p:cNvSpPr>
          <p:nvPr userDrawn="1">
            <p:ph type="sldNum" sz="quarter" idx="10"/>
          </p:nvPr>
        </p:nvSpPr>
        <p:spPr>
          <a:xfrm>
            <a:off x="22545675" y="12496800"/>
            <a:ext cx="895350" cy="482600"/>
          </a:xfrm>
        </p:spPr>
        <p:txBody>
          <a:bodyPr/>
          <a:lstStyle>
            <a:lvl1pPr>
              <a:defRPr b="0" i="0">
                <a:solidFill>
                  <a:schemeClr val="accent5"/>
                </a:solidFill>
                <a:latin typeface="Raleway" charset="0"/>
                <a:ea typeface="Raleway" charset="0"/>
                <a:cs typeface="Raleway" charset="0"/>
              </a:defRPr>
            </a:lvl1pPr>
          </a:lstStyle>
          <a:p>
            <a:pPr>
              <a:defRPr/>
            </a:pPr>
            <a:fld id="{47C205F5-B05A-2C4F-8652-025C43E558A2}" type="slidenum">
              <a:rPr lang="x-none" altLang="x-none" smtClean="0"/>
              <a:pPr>
                <a:defRPr/>
              </a:pPr>
              <a:t>‹#›</a:t>
            </a:fld>
            <a:endParaRPr lang="x-none" altLang="x-none"/>
          </a:p>
        </p:txBody>
      </p:sp>
      <p:grpSp>
        <p:nvGrpSpPr>
          <p:cNvPr id="11" name="Group 10"/>
          <p:cNvGrpSpPr/>
          <p:nvPr userDrawn="1"/>
        </p:nvGrpSpPr>
        <p:grpSpPr>
          <a:xfrm>
            <a:off x="886744" y="12186592"/>
            <a:ext cx="3826275" cy="791204"/>
            <a:chOff x="6709540" y="12186592"/>
            <a:chExt cx="3826275" cy="791204"/>
          </a:xfrm>
        </p:grpSpPr>
        <p:sp>
          <p:nvSpPr>
            <p:cNvPr id="12" name="Shape"/>
            <p:cNvSpPr/>
            <p:nvPr/>
          </p:nvSpPr>
          <p:spPr>
            <a:xfrm>
              <a:off x="6709540" y="12218960"/>
              <a:ext cx="758836" cy="758836"/>
            </a:xfrm>
            <a:custGeom>
              <a:avLst/>
              <a:gdLst/>
              <a:ahLst/>
              <a:cxnLst>
                <a:cxn ang="0">
                  <a:pos x="wd2" y="hd2"/>
                </a:cxn>
                <a:cxn ang="5400000">
                  <a:pos x="wd2" y="hd2"/>
                </a:cxn>
                <a:cxn ang="10800000">
                  <a:pos x="wd2" y="hd2"/>
                </a:cxn>
                <a:cxn ang="16200000">
                  <a:pos x="wd2" y="hd2"/>
                </a:cxn>
              </a:cxnLst>
              <a:rect l="0" t="0" r="r" b="b"/>
              <a:pathLst>
                <a:path w="21599" h="21600" extrusionOk="0">
                  <a:moveTo>
                    <a:pt x="8954" y="0"/>
                  </a:moveTo>
                  <a:cubicBezTo>
                    <a:pt x="6377" y="1"/>
                    <a:pt x="5076" y="3"/>
                    <a:pt x="3699" y="439"/>
                  </a:cubicBezTo>
                  <a:cubicBezTo>
                    <a:pt x="2184" y="990"/>
                    <a:pt x="990" y="2184"/>
                    <a:pt x="439" y="3699"/>
                  </a:cubicBezTo>
                  <a:cubicBezTo>
                    <a:pt x="0" y="5084"/>
                    <a:pt x="0" y="6387"/>
                    <a:pt x="0" y="8954"/>
                  </a:cubicBezTo>
                  <a:lnTo>
                    <a:pt x="0" y="12606"/>
                  </a:lnTo>
                  <a:cubicBezTo>
                    <a:pt x="0" y="15213"/>
                    <a:pt x="0" y="16517"/>
                    <a:pt x="439" y="17901"/>
                  </a:cubicBezTo>
                  <a:cubicBezTo>
                    <a:pt x="990" y="19416"/>
                    <a:pt x="2184" y="20609"/>
                    <a:pt x="3699" y="21161"/>
                  </a:cubicBezTo>
                  <a:cubicBezTo>
                    <a:pt x="5084" y="21600"/>
                    <a:pt x="6387" y="21600"/>
                    <a:pt x="8954" y="21600"/>
                  </a:cubicBezTo>
                  <a:lnTo>
                    <a:pt x="12606" y="21600"/>
                  </a:lnTo>
                  <a:cubicBezTo>
                    <a:pt x="15213" y="21600"/>
                    <a:pt x="16516" y="21600"/>
                    <a:pt x="17901" y="21161"/>
                  </a:cubicBezTo>
                  <a:cubicBezTo>
                    <a:pt x="19416" y="20609"/>
                    <a:pt x="20610" y="19416"/>
                    <a:pt x="21161" y="17901"/>
                  </a:cubicBezTo>
                  <a:cubicBezTo>
                    <a:pt x="21600" y="16517"/>
                    <a:pt x="21600" y="15213"/>
                    <a:pt x="21600" y="12645"/>
                  </a:cubicBezTo>
                  <a:lnTo>
                    <a:pt x="21600" y="8995"/>
                  </a:lnTo>
                  <a:cubicBezTo>
                    <a:pt x="21600" y="6388"/>
                    <a:pt x="21600" y="5084"/>
                    <a:pt x="21161" y="3699"/>
                  </a:cubicBezTo>
                  <a:cubicBezTo>
                    <a:pt x="20610" y="2184"/>
                    <a:pt x="19416" y="990"/>
                    <a:pt x="17901" y="439"/>
                  </a:cubicBezTo>
                  <a:cubicBezTo>
                    <a:pt x="16516" y="0"/>
                    <a:pt x="15213" y="0"/>
                    <a:pt x="12646" y="0"/>
                  </a:cubicBezTo>
                  <a:lnTo>
                    <a:pt x="8994" y="0"/>
                  </a:lnTo>
                  <a:lnTo>
                    <a:pt x="8954" y="0"/>
                  </a:lnTo>
                  <a:close/>
                  <a:moveTo>
                    <a:pt x="8114" y="1711"/>
                  </a:moveTo>
                  <a:lnTo>
                    <a:pt x="8142" y="1711"/>
                  </a:lnTo>
                  <a:lnTo>
                    <a:pt x="13486" y="1711"/>
                  </a:lnTo>
                  <a:cubicBezTo>
                    <a:pt x="15322" y="1711"/>
                    <a:pt x="16254" y="1711"/>
                    <a:pt x="17244" y="2025"/>
                  </a:cubicBezTo>
                  <a:cubicBezTo>
                    <a:pt x="18327" y="2419"/>
                    <a:pt x="19181" y="3273"/>
                    <a:pt x="19575" y="4356"/>
                  </a:cubicBezTo>
                  <a:cubicBezTo>
                    <a:pt x="19889" y="5346"/>
                    <a:pt x="19889" y="6278"/>
                    <a:pt x="19889" y="8142"/>
                  </a:cubicBezTo>
                  <a:lnTo>
                    <a:pt x="19889" y="13486"/>
                  </a:lnTo>
                  <a:cubicBezTo>
                    <a:pt x="19889" y="15322"/>
                    <a:pt x="19889" y="16254"/>
                    <a:pt x="19575" y="17244"/>
                  </a:cubicBezTo>
                  <a:cubicBezTo>
                    <a:pt x="19181" y="18327"/>
                    <a:pt x="18327" y="19180"/>
                    <a:pt x="17244" y="19575"/>
                  </a:cubicBezTo>
                  <a:cubicBezTo>
                    <a:pt x="16254" y="19889"/>
                    <a:pt x="15322" y="19889"/>
                    <a:pt x="13458" y="19889"/>
                  </a:cubicBezTo>
                  <a:lnTo>
                    <a:pt x="8114" y="19889"/>
                  </a:lnTo>
                  <a:cubicBezTo>
                    <a:pt x="6278" y="19889"/>
                    <a:pt x="5347" y="19889"/>
                    <a:pt x="4357" y="19575"/>
                  </a:cubicBezTo>
                  <a:cubicBezTo>
                    <a:pt x="3273" y="19180"/>
                    <a:pt x="2419" y="18327"/>
                    <a:pt x="2025" y="17244"/>
                  </a:cubicBezTo>
                  <a:cubicBezTo>
                    <a:pt x="1711" y="16254"/>
                    <a:pt x="1712" y="15322"/>
                    <a:pt x="1712" y="13458"/>
                  </a:cubicBezTo>
                  <a:lnTo>
                    <a:pt x="1712" y="8114"/>
                  </a:lnTo>
                  <a:cubicBezTo>
                    <a:pt x="1712" y="6278"/>
                    <a:pt x="1711" y="5346"/>
                    <a:pt x="2025" y="4356"/>
                  </a:cubicBezTo>
                  <a:cubicBezTo>
                    <a:pt x="2419" y="3273"/>
                    <a:pt x="3273" y="2419"/>
                    <a:pt x="4357" y="2025"/>
                  </a:cubicBezTo>
                  <a:cubicBezTo>
                    <a:pt x="5341" y="1713"/>
                    <a:pt x="6271" y="1711"/>
                    <a:pt x="8114" y="1711"/>
                  </a:cubicBezTo>
                  <a:close/>
                  <a:moveTo>
                    <a:pt x="16278" y="4442"/>
                  </a:moveTo>
                  <a:cubicBezTo>
                    <a:pt x="16059" y="4442"/>
                    <a:pt x="15840" y="4525"/>
                    <a:pt x="15673" y="4693"/>
                  </a:cubicBezTo>
                  <a:cubicBezTo>
                    <a:pt x="15339" y="5027"/>
                    <a:pt x="15339" y="5569"/>
                    <a:pt x="15673" y="5904"/>
                  </a:cubicBezTo>
                  <a:cubicBezTo>
                    <a:pt x="16007" y="6238"/>
                    <a:pt x="16550" y="6238"/>
                    <a:pt x="16884" y="5904"/>
                  </a:cubicBezTo>
                  <a:cubicBezTo>
                    <a:pt x="17218" y="5569"/>
                    <a:pt x="17218" y="5027"/>
                    <a:pt x="16884" y="4693"/>
                  </a:cubicBezTo>
                  <a:cubicBezTo>
                    <a:pt x="16717" y="4525"/>
                    <a:pt x="16497" y="4442"/>
                    <a:pt x="16278" y="4442"/>
                  </a:cubicBezTo>
                  <a:close/>
                  <a:moveTo>
                    <a:pt x="10800" y="5901"/>
                  </a:moveTo>
                  <a:cubicBezTo>
                    <a:pt x="9553" y="5901"/>
                    <a:pt x="8305" y="6376"/>
                    <a:pt x="7353" y="7328"/>
                  </a:cubicBezTo>
                  <a:cubicBezTo>
                    <a:pt x="5450" y="9232"/>
                    <a:pt x="5450" y="12318"/>
                    <a:pt x="7353" y="14222"/>
                  </a:cubicBezTo>
                  <a:cubicBezTo>
                    <a:pt x="9257" y="16126"/>
                    <a:pt x="12343" y="16126"/>
                    <a:pt x="14247" y="14222"/>
                  </a:cubicBezTo>
                  <a:cubicBezTo>
                    <a:pt x="16150" y="12318"/>
                    <a:pt x="16150" y="9232"/>
                    <a:pt x="14247" y="7328"/>
                  </a:cubicBezTo>
                  <a:cubicBezTo>
                    <a:pt x="13295" y="6376"/>
                    <a:pt x="12048" y="5901"/>
                    <a:pt x="10800" y="5901"/>
                  </a:cubicBezTo>
                  <a:close/>
                  <a:moveTo>
                    <a:pt x="10800" y="7612"/>
                  </a:moveTo>
                  <a:cubicBezTo>
                    <a:pt x="11610" y="7612"/>
                    <a:pt x="12419" y="7920"/>
                    <a:pt x="13037" y="8538"/>
                  </a:cubicBezTo>
                  <a:cubicBezTo>
                    <a:pt x="14272" y="9773"/>
                    <a:pt x="14272" y="11777"/>
                    <a:pt x="13037" y="13012"/>
                  </a:cubicBezTo>
                  <a:cubicBezTo>
                    <a:pt x="11802" y="14247"/>
                    <a:pt x="9798" y="14247"/>
                    <a:pt x="8563" y="13012"/>
                  </a:cubicBezTo>
                  <a:cubicBezTo>
                    <a:pt x="7328" y="11777"/>
                    <a:pt x="7328" y="9773"/>
                    <a:pt x="8563" y="8538"/>
                  </a:cubicBezTo>
                  <a:cubicBezTo>
                    <a:pt x="9181" y="7920"/>
                    <a:pt x="9991" y="7612"/>
                    <a:pt x="10800" y="7612"/>
                  </a:cubicBezTo>
                  <a:close/>
                </a:path>
              </a:pathLst>
            </a:custGeom>
            <a:gradFill flip="none" rotWithShape="1">
              <a:gsLst>
                <a:gs pos="53992">
                  <a:schemeClr val="accent3"/>
                </a:gs>
                <a:gs pos="19000">
                  <a:schemeClr val="accent2"/>
                </a:gs>
                <a:gs pos="0">
                  <a:schemeClr val="accent1"/>
                </a:gs>
                <a:gs pos="100000">
                  <a:schemeClr val="accent4"/>
                </a:gs>
              </a:gsLst>
              <a:lin ang="18900000" scaled="1"/>
              <a:tileRec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Text Box 3"/>
            <p:cNvSpPr txBox="1">
              <a:spLocks/>
            </p:cNvSpPr>
            <p:nvPr/>
          </p:nvSpPr>
          <p:spPr bwMode="auto">
            <a:xfrm>
              <a:off x="7727504" y="12186592"/>
              <a:ext cx="2736304" cy="6906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3000">
                  <a:solidFill>
                    <a:schemeClr val="bg2"/>
                  </a:solidFill>
                  <a:latin typeface="Roboto Light" charset="0"/>
                  <a:ea typeface="Roboto Light" charset="0"/>
                  <a:cs typeface="Roboto Light" charset="0"/>
                  <a:sym typeface="Poppins Medium" charset="0"/>
                </a:rPr>
                <a:t>Social Network</a:t>
              </a:r>
              <a:endParaRPr lang="x-none" altLang="x-none" sz="3000" dirty="0">
                <a:solidFill>
                  <a:schemeClr val="bg2"/>
                </a:solidFill>
                <a:latin typeface="Roboto" charset="0"/>
                <a:ea typeface="Roboto" charset="0"/>
                <a:cs typeface="Roboto" charset="0"/>
                <a:sym typeface="Poppins Medium" charset="0"/>
              </a:endParaRPr>
            </a:p>
          </p:txBody>
        </p:sp>
        <p:sp>
          <p:nvSpPr>
            <p:cNvPr id="14" name="Text Box 3"/>
            <p:cNvSpPr txBox="1">
              <a:spLocks/>
            </p:cNvSpPr>
            <p:nvPr/>
          </p:nvSpPr>
          <p:spPr bwMode="auto">
            <a:xfrm>
              <a:off x="7739020" y="12655072"/>
              <a:ext cx="2796795" cy="3227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1400">
                  <a:solidFill>
                    <a:schemeClr val="bg1"/>
                  </a:solidFill>
                  <a:latin typeface="Roboto" charset="0"/>
                  <a:ea typeface="Roboto" charset="0"/>
                  <a:cs typeface="Roboto" charset="0"/>
                  <a:sym typeface="Poppins Medium" charset="0"/>
                </a:rPr>
                <a:t>Premium PowerPoint </a:t>
              </a:r>
              <a:r>
                <a:rPr lang="en-US" altLang="x-none" sz="1400" dirty="0">
                  <a:solidFill>
                    <a:schemeClr val="bg1"/>
                  </a:solidFill>
                  <a:latin typeface="Roboto" charset="0"/>
                  <a:ea typeface="Roboto" charset="0"/>
                  <a:cs typeface="Roboto" charset="0"/>
                  <a:sym typeface="Poppins Medium" charset="0"/>
                </a:rPr>
                <a:t>Template</a:t>
              </a:r>
              <a:endParaRPr lang="x-none" altLang="x-none" sz="1400" dirty="0">
                <a:solidFill>
                  <a:schemeClr val="bg1"/>
                </a:solidFill>
                <a:latin typeface="Roboto" charset="0"/>
                <a:ea typeface="Roboto" charset="0"/>
                <a:cs typeface="Roboto" charset="0"/>
                <a:sym typeface="Poppins Medium" charset="0"/>
              </a:endParaRPr>
            </a:p>
          </p:txBody>
        </p:sp>
      </p:grpSp>
    </p:spTree>
    <p:extLst>
      <p:ext uri="{BB962C8B-B14F-4D97-AF65-F5344CB8AC3E}">
        <p14:creationId xmlns:p14="http://schemas.microsoft.com/office/powerpoint/2010/main" val="483682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a:spLocks noGrp="1"/>
          </p:cNvSpPr>
          <p:nvPr>
            <p:ph type="sldNum" sz="quarter" idx="10"/>
          </p:nvPr>
        </p:nvSpPr>
        <p:spPr>
          <a:xfrm>
            <a:off x="22545675" y="12496800"/>
            <a:ext cx="895350" cy="482600"/>
          </a:xfrm>
        </p:spPr>
        <p:txBody>
          <a:bodyPr/>
          <a:lstStyle>
            <a:lvl1pPr>
              <a:defRPr b="0" i="0">
                <a:solidFill>
                  <a:schemeClr val="accent5"/>
                </a:solidFill>
                <a:latin typeface="Raleway" charset="0"/>
                <a:ea typeface="Raleway" charset="0"/>
                <a:cs typeface="Raleway" charset="0"/>
              </a:defRPr>
            </a:lvl1pPr>
          </a:lstStyle>
          <a:p>
            <a:pPr>
              <a:defRPr/>
            </a:pPr>
            <a:fld id="{C613AE58-5C94-A744-87B4-3CB9AE0743E2}" type="slidenum">
              <a:rPr lang="x-none" altLang="x-none" smtClean="0"/>
              <a:pPr>
                <a:defRPr/>
              </a:pPr>
              <a:t>‹#›</a:t>
            </a:fld>
            <a:endParaRPr lang="x-none" altLang="x-none"/>
          </a:p>
        </p:txBody>
      </p:sp>
    </p:spTree>
    <p:extLst>
      <p:ext uri="{BB962C8B-B14F-4D97-AF65-F5344CB8AC3E}">
        <p14:creationId xmlns:p14="http://schemas.microsoft.com/office/powerpoint/2010/main" val="964800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Colored_Blank">
    <p:spTree>
      <p:nvGrpSpPr>
        <p:cNvPr id="1" name=""/>
        <p:cNvGrpSpPr/>
        <p:nvPr/>
      </p:nvGrpSpPr>
      <p:grpSpPr>
        <a:xfrm>
          <a:off x="0" y="0"/>
          <a:ext cx="0" cy="0"/>
          <a:chOff x="0" y="0"/>
          <a:chExt cx="0" cy="0"/>
        </a:xfrm>
      </p:grpSpPr>
      <p:grpSp>
        <p:nvGrpSpPr>
          <p:cNvPr id="3" name="Group 2"/>
          <p:cNvGrpSpPr/>
          <p:nvPr userDrawn="1"/>
        </p:nvGrpSpPr>
        <p:grpSpPr>
          <a:xfrm>
            <a:off x="-15034045" y="-9703840"/>
            <a:ext cx="53050205" cy="34978250"/>
            <a:chOff x="-15034045" y="-9703840"/>
            <a:chExt cx="53050205" cy="34978250"/>
          </a:xfrm>
        </p:grpSpPr>
        <p:sp>
          <p:nvSpPr>
            <p:cNvPr id="4" name="Rectangle 3"/>
            <p:cNvSpPr/>
            <p:nvPr/>
          </p:nvSpPr>
          <p:spPr bwMode="auto">
            <a:xfrm>
              <a:off x="2358" y="0"/>
              <a:ext cx="24384000" cy="13716000"/>
            </a:xfrm>
            <a:prstGeom prst="rect">
              <a:avLst/>
            </a:prstGeom>
            <a:gradFill>
              <a:gsLst>
                <a:gs pos="0">
                  <a:srgbClr val="EC6646"/>
                </a:gs>
                <a:gs pos="51000">
                  <a:srgbClr val="EC0753"/>
                </a:gs>
                <a:gs pos="100000">
                  <a:srgbClr val="7B11A8"/>
                </a:gs>
              </a:gsLst>
              <a:lin ang="16800000" scaled="0"/>
            </a:gra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5" name="Oval 4"/>
            <p:cNvSpPr/>
            <p:nvPr/>
          </p:nvSpPr>
          <p:spPr bwMode="auto">
            <a:xfrm>
              <a:off x="-15034045" y="809328"/>
              <a:ext cx="32100680" cy="24465082"/>
            </a:xfrm>
            <a:prstGeom prst="ellipse">
              <a:avLst/>
            </a:prstGeom>
            <a:gradFill flip="none" rotWithShape="1">
              <a:gsLst>
                <a:gs pos="0">
                  <a:srgbClr val="F5A15A"/>
                </a:gs>
                <a:gs pos="51000">
                  <a:srgbClr val="F5A15A">
                    <a:alpha val="1000"/>
                  </a:srgbClr>
                </a:gs>
                <a:gs pos="100000">
                  <a:srgbClr val="EC0753">
                    <a:alpha val="0"/>
                  </a:srgbClr>
                </a:gs>
              </a:gsLst>
              <a:path path="circle">
                <a:fillToRect l="50000" t="50000" r="50000" b="50000"/>
              </a:path>
              <a:tileRect/>
            </a:gra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6" name="Oval 5"/>
            <p:cNvSpPr/>
            <p:nvPr/>
          </p:nvSpPr>
          <p:spPr bwMode="auto">
            <a:xfrm>
              <a:off x="9239672" y="-9703840"/>
              <a:ext cx="28776488" cy="23852392"/>
            </a:xfrm>
            <a:prstGeom prst="ellipse">
              <a:avLst/>
            </a:prstGeom>
            <a:gradFill flip="none" rotWithShape="1">
              <a:gsLst>
                <a:gs pos="0">
                  <a:srgbClr val="7B11A8">
                    <a:alpha val="64000"/>
                  </a:srgbClr>
                </a:gs>
                <a:gs pos="68000">
                  <a:srgbClr val="EC0753">
                    <a:alpha val="0"/>
                  </a:srgbClr>
                </a:gs>
                <a:gs pos="88000">
                  <a:srgbClr val="EC0753">
                    <a:alpha val="0"/>
                  </a:srgbClr>
                </a:gs>
              </a:gsLst>
              <a:path path="circle">
                <a:fillToRect l="50000" t="50000" r="50000" b="50000"/>
              </a:path>
              <a:tileRect/>
            </a:gra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lored_Blank with photo">
    <p:spTree>
      <p:nvGrpSpPr>
        <p:cNvPr id="1" name=""/>
        <p:cNvGrpSpPr/>
        <p:nvPr/>
      </p:nvGrpSpPr>
      <p:grpSpPr>
        <a:xfrm>
          <a:off x="0" y="0"/>
          <a:ext cx="0" cy="0"/>
          <a:chOff x="0" y="0"/>
          <a:chExt cx="0" cy="0"/>
        </a:xfrm>
      </p:grpSpPr>
      <p:grpSp>
        <p:nvGrpSpPr>
          <p:cNvPr id="3" name="Group 2"/>
          <p:cNvGrpSpPr/>
          <p:nvPr userDrawn="1"/>
        </p:nvGrpSpPr>
        <p:grpSpPr>
          <a:xfrm>
            <a:off x="-15034045" y="-9703840"/>
            <a:ext cx="53050205" cy="34978250"/>
            <a:chOff x="-15034045" y="-9703840"/>
            <a:chExt cx="53050205" cy="34978250"/>
          </a:xfrm>
        </p:grpSpPr>
        <p:sp>
          <p:nvSpPr>
            <p:cNvPr id="4" name="Rectangle 3"/>
            <p:cNvSpPr/>
            <p:nvPr/>
          </p:nvSpPr>
          <p:spPr bwMode="auto">
            <a:xfrm>
              <a:off x="2358" y="0"/>
              <a:ext cx="24384000" cy="13716000"/>
            </a:xfrm>
            <a:prstGeom prst="rect">
              <a:avLst/>
            </a:prstGeom>
            <a:gradFill>
              <a:gsLst>
                <a:gs pos="0">
                  <a:srgbClr val="EC6646"/>
                </a:gs>
                <a:gs pos="51000">
                  <a:srgbClr val="EC0753"/>
                </a:gs>
                <a:gs pos="100000">
                  <a:srgbClr val="7B11A8"/>
                </a:gs>
              </a:gsLst>
              <a:lin ang="16800000" scaled="0"/>
            </a:gra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5" name="Oval 4"/>
            <p:cNvSpPr/>
            <p:nvPr/>
          </p:nvSpPr>
          <p:spPr bwMode="auto">
            <a:xfrm>
              <a:off x="-15034045" y="809328"/>
              <a:ext cx="32100680" cy="24465082"/>
            </a:xfrm>
            <a:prstGeom prst="ellipse">
              <a:avLst/>
            </a:prstGeom>
            <a:gradFill flip="none" rotWithShape="1">
              <a:gsLst>
                <a:gs pos="0">
                  <a:srgbClr val="F5A15A"/>
                </a:gs>
                <a:gs pos="51000">
                  <a:srgbClr val="F5A15A">
                    <a:alpha val="1000"/>
                  </a:srgbClr>
                </a:gs>
                <a:gs pos="100000">
                  <a:srgbClr val="EC0753">
                    <a:alpha val="0"/>
                  </a:srgbClr>
                </a:gs>
              </a:gsLst>
              <a:path path="circle">
                <a:fillToRect l="50000" t="50000" r="50000" b="50000"/>
              </a:path>
              <a:tileRect/>
            </a:gra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6" name="Oval 5"/>
            <p:cNvSpPr/>
            <p:nvPr/>
          </p:nvSpPr>
          <p:spPr bwMode="auto">
            <a:xfrm>
              <a:off x="9239672" y="-9703840"/>
              <a:ext cx="28776488" cy="23852392"/>
            </a:xfrm>
            <a:prstGeom prst="ellipse">
              <a:avLst/>
            </a:prstGeom>
            <a:gradFill flip="none" rotWithShape="1">
              <a:gsLst>
                <a:gs pos="0">
                  <a:srgbClr val="7B11A8">
                    <a:alpha val="64000"/>
                  </a:srgbClr>
                </a:gs>
                <a:gs pos="68000">
                  <a:srgbClr val="EC0753">
                    <a:alpha val="0"/>
                  </a:srgbClr>
                </a:gs>
                <a:gs pos="88000">
                  <a:srgbClr val="EC0753">
                    <a:alpha val="0"/>
                  </a:srgbClr>
                </a:gs>
              </a:gsLst>
              <a:path path="circle">
                <a:fillToRect l="50000" t="50000" r="50000" b="50000"/>
              </a:path>
              <a:tileRect/>
            </a:gra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grpSp>
      <p:sp>
        <p:nvSpPr>
          <p:cNvPr id="7" name="Picture Placeholder 6"/>
          <p:cNvSpPr>
            <a:spLocks noGrp="1"/>
          </p:cNvSpPr>
          <p:nvPr>
            <p:ph type="pic" sz="quarter" idx="10"/>
          </p:nvPr>
        </p:nvSpPr>
        <p:spPr>
          <a:xfrm>
            <a:off x="1028272" y="809328"/>
            <a:ext cx="2879725" cy="2879725"/>
          </a:xfrm>
        </p:spPr>
        <p:txBody>
          <a:bodyPr/>
          <a:lstStyle/>
          <a:p>
            <a:endParaRPr lang="en-US"/>
          </a:p>
        </p:txBody>
      </p:sp>
      <p:sp>
        <p:nvSpPr>
          <p:cNvPr id="8" name="Picture Placeholder 6"/>
          <p:cNvSpPr>
            <a:spLocks noGrp="1"/>
          </p:cNvSpPr>
          <p:nvPr>
            <p:ph type="pic" sz="quarter" idx="11"/>
          </p:nvPr>
        </p:nvSpPr>
        <p:spPr>
          <a:xfrm>
            <a:off x="4487144" y="809328"/>
            <a:ext cx="2879725" cy="2879725"/>
          </a:xfrm>
        </p:spPr>
        <p:txBody>
          <a:bodyPr/>
          <a:lstStyle/>
          <a:p>
            <a:endParaRPr lang="en-US"/>
          </a:p>
        </p:txBody>
      </p:sp>
      <p:sp>
        <p:nvSpPr>
          <p:cNvPr id="9" name="Picture Placeholder 6"/>
          <p:cNvSpPr>
            <a:spLocks noGrp="1"/>
          </p:cNvSpPr>
          <p:nvPr>
            <p:ph type="pic" sz="quarter" idx="12"/>
          </p:nvPr>
        </p:nvSpPr>
        <p:spPr>
          <a:xfrm>
            <a:off x="8147005" y="809328"/>
            <a:ext cx="2879725" cy="2879725"/>
          </a:xfrm>
        </p:spPr>
        <p:txBody>
          <a:bodyPr/>
          <a:lstStyle/>
          <a:p>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with photo">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5314458" y="3906439"/>
            <a:ext cx="2447925" cy="2447925"/>
          </a:xfrm>
        </p:spPr>
        <p:txBody>
          <a:bodyPr/>
          <a:lstStyle/>
          <a:p>
            <a:pPr lvl="0"/>
            <a:endParaRPr lang="en-US" noProof="0">
              <a:sym typeface="Poppins" charset="0"/>
            </a:endParaRPr>
          </a:p>
        </p:txBody>
      </p:sp>
      <p:sp>
        <p:nvSpPr>
          <p:cNvPr id="5" name="Picture Placeholder 3"/>
          <p:cNvSpPr>
            <a:spLocks noGrp="1"/>
          </p:cNvSpPr>
          <p:nvPr>
            <p:ph type="pic" sz="quarter" idx="12"/>
          </p:nvPr>
        </p:nvSpPr>
        <p:spPr>
          <a:xfrm>
            <a:off x="8265993" y="3906439"/>
            <a:ext cx="2447925" cy="2447925"/>
          </a:xfrm>
        </p:spPr>
        <p:txBody>
          <a:bodyPr/>
          <a:lstStyle/>
          <a:p>
            <a:pPr lvl="0"/>
            <a:endParaRPr lang="en-US" noProof="0">
              <a:sym typeface="Poppins" charset="0"/>
            </a:endParaRPr>
          </a:p>
        </p:txBody>
      </p:sp>
      <p:sp>
        <p:nvSpPr>
          <p:cNvPr id="6" name="Picture Placeholder 3"/>
          <p:cNvSpPr>
            <a:spLocks noGrp="1"/>
          </p:cNvSpPr>
          <p:nvPr>
            <p:ph type="pic" sz="quarter" idx="13"/>
          </p:nvPr>
        </p:nvSpPr>
        <p:spPr>
          <a:xfrm>
            <a:off x="11183888" y="3906439"/>
            <a:ext cx="2447925" cy="2447925"/>
          </a:xfrm>
        </p:spPr>
        <p:txBody>
          <a:bodyPr/>
          <a:lstStyle/>
          <a:p>
            <a:pPr lvl="0"/>
            <a:endParaRPr lang="en-US" noProof="0">
              <a:sym typeface="Poppins" charset="0"/>
            </a:endParaRPr>
          </a:p>
        </p:txBody>
      </p:sp>
      <p:sp>
        <p:nvSpPr>
          <p:cNvPr id="7" name="Picture Placeholder 3"/>
          <p:cNvSpPr>
            <a:spLocks noGrp="1"/>
          </p:cNvSpPr>
          <p:nvPr>
            <p:ph type="pic" sz="quarter" idx="14"/>
          </p:nvPr>
        </p:nvSpPr>
        <p:spPr>
          <a:xfrm>
            <a:off x="14135423" y="3906439"/>
            <a:ext cx="2447925" cy="2447925"/>
          </a:xfrm>
        </p:spPr>
        <p:txBody>
          <a:bodyPr/>
          <a:lstStyle/>
          <a:p>
            <a:pPr lvl="0"/>
            <a:endParaRPr lang="en-US" noProof="0">
              <a:sym typeface="Poppins" charset="0"/>
            </a:endParaRPr>
          </a:p>
        </p:txBody>
      </p:sp>
      <p:sp>
        <p:nvSpPr>
          <p:cNvPr id="8" name="Picture Placeholder 3"/>
          <p:cNvSpPr>
            <a:spLocks noGrp="1"/>
          </p:cNvSpPr>
          <p:nvPr>
            <p:ph type="pic" sz="quarter" idx="15"/>
          </p:nvPr>
        </p:nvSpPr>
        <p:spPr>
          <a:xfrm>
            <a:off x="17086958" y="3906439"/>
            <a:ext cx="2447925" cy="2447925"/>
          </a:xfrm>
        </p:spPr>
        <p:txBody>
          <a:bodyPr/>
          <a:lstStyle/>
          <a:p>
            <a:pPr lvl="0"/>
            <a:endParaRPr lang="en-US" noProof="0">
              <a:sym typeface="Poppins" charset="0"/>
            </a:endParaRPr>
          </a:p>
        </p:txBody>
      </p:sp>
      <p:sp>
        <p:nvSpPr>
          <p:cNvPr id="9" name="Picture Placeholder 3"/>
          <p:cNvSpPr>
            <a:spLocks noGrp="1"/>
          </p:cNvSpPr>
          <p:nvPr>
            <p:ph type="pic" sz="quarter" idx="16"/>
          </p:nvPr>
        </p:nvSpPr>
        <p:spPr>
          <a:xfrm>
            <a:off x="5314458" y="6858000"/>
            <a:ext cx="2447925" cy="2447925"/>
          </a:xfrm>
        </p:spPr>
        <p:txBody>
          <a:bodyPr/>
          <a:lstStyle/>
          <a:p>
            <a:pPr lvl="0"/>
            <a:endParaRPr lang="en-US" noProof="0">
              <a:sym typeface="Poppins" charset="0"/>
            </a:endParaRPr>
          </a:p>
        </p:txBody>
      </p:sp>
      <p:sp>
        <p:nvSpPr>
          <p:cNvPr id="10" name="Picture Placeholder 3"/>
          <p:cNvSpPr>
            <a:spLocks noGrp="1"/>
          </p:cNvSpPr>
          <p:nvPr>
            <p:ph type="pic" sz="quarter" idx="17"/>
          </p:nvPr>
        </p:nvSpPr>
        <p:spPr>
          <a:xfrm>
            <a:off x="8265993" y="6858000"/>
            <a:ext cx="2447925" cy="2447925"/>
          </a:xfrm>
        </p:spPr>
        <p:txBody>
          <a:bodyPr/>
          <a:lstStyle/>
          <a:p>
            <a:pPr lvl="0"/>
            <a:endParaRPr lang="en-US" noProof="0">
              <a:sym typeface="Poppins" charset="0"/>
            </a:endParaRPr>
          </a:p>
        </p:txBody>
      </p:sp>
      <p:sp>
        <p:nvSpPr>
          <p:cNvPr id="11" name="Picture Placeholder 3"/>
          <p:cNvSpPr>
            <a:spLocks noGrp="1"/>
          </p:cNvSpPr>
          <p:nvPr>
            <p:ph type="pic" sz="quarter" idx="18"/>
          </p:nvPr>
        </p:nvSpPr>
        <p:spPr>
          <a:xfrm>
            <a:off x="11183888" y="6858000"/>
            <a:ext cx="2447925" cy="2447925"/>
          </a:xfrm>
        </p:spPr>
        <p:txBody>
          <a:bodyPr/>
          <a:lstStyle/>
          <a:p>
            <a:pPr lvl="0"/>
            <a:endParaRPr lang="en-US" noProof="0">
              <a:sym typeface="Poppins" charset="0"/>
            </a:endParaRPr>
          </a:p>
        </p:txBody>
      </p:sp>
      <p:sp>
        <p:nvSpPr>
          <p:cNvPr id="12" name="Picture Placeholder 3"/>
          <p:cNvSpPr>
            <a:spLocks noGrp="1"/>
          </p:cNvSpPr>
          <p:nvPr>
            <p:ph type="pic" sz="quarter" idx="19"/>
          </p:nvPr>
        </p:nvSpPr>
        <p:spPr>
          <a:xfrm>
            <a:off x="14135423" y="6858000"/>
            <a:ext cx="2447925" cy="2447925"/>
          </a:xfrm>
        </p:spPr>
        <p:txBody>
          <a:bodyPr/>
          <a:lstStyle/>
          <a:p>
            <a:pPr lvl="0"/>
            <a:endParaRPr lang="en-US" noProof="0">
              <a:sym typeface="Poppins" charset="0"/>
            </a:endParaRPr>
          </a:p>
        </p:txBody>
      </p:sp>
      <p:sp>
        <p:nvSpPr>
          <p:cNvPr id="13" name="Picture Placeholder 3"/>
          <p:cNvSpPr>
            <a:spLocks noGrp="1"/>
          </p:cNvSpPr>
          <p:nvPr>
            <p:ph type="pic" sz="quarter" idx="20"/>
          </p:nvPr>
        </p:nvSpPr>
        <p:spPr>
          <a:xfrm>
            <a:off x="17086958" y="6858000"/>
            <a:ext cx="2447925" cy="2447925"/>
          </a:xfrm>
        </p:spPr>
        <p:txBody>
          <a:bodyPr/>
          <a:lstStyle/>
          <a:p>
            <a:pPr lvl="0"/>
            <a:endParaRPr lang="en-US" noProof="0">
              <a:sym typeface="Poppins" charset="0"/>
            </a:endParaRPr>
          </a:p>
        </p:txBody>
      </p:sp>
      <p:sp>
        <p:nvSpPr>
          <p:cNvPr id="17" name="Rectangle 4"/>
          <p:cNvSpPr>
            <a:spLocks noGrp="1"/>
          </p:cNvSpPr>
          <p:nvPr>
            <p:ph type="sldNum" sz="quarter" idx="21"/>
          </p:nvPr>
        </p:nvSpPr>
        <p:spPr>
          <a:xfrm>
            <a:off x="22545675" y="12496800"/>
            <a:ext cx="895350" cy="482600"/>
          </a:xfrm>
        </p:spPr>
        <p:txBody>
          <a:bodyPr/>
          <a:lstStyle>
            <a:lvl1pPr>
              <a:defRPr b="0" i="0">
                <a:solidFill>
                  <a:schemeClr val="accent5"/>
                </a:solidFill>
                <a:latin typeface="Raleway" charset="0"/>
                <a:ea typeface="Raleway" charset="0"/>
                <a:cs typeface="Raleway" charset="0"/>
              </a:defRPr>
            </a:lvl1pPr>
          </a:lstStyle>
          <a:p>
            <a:pPr>
              <a:defRPr/>
            </a:pPr>
            <a:fld id="{029EB264-65DE-DD49-A8CC-41DBB245A5C0}" type="slidenum">
              <a:rPr lang="x-none" altLang="x-none" smtClean="0"/>
              <a:pPr>
                <a:defRPr/>
              </a:pPr>
              <a:t>‹#›</a:t>
            </a:fld>
            <a:endParaRPr lang="x-none" altLang="x-none"/>
          </a:p>
        </p:txBody>
      </p:sp>
      <p:grpSp>
        <p:nvGrpSpPr>
          <p:cNvPr id="20" name="Group 19"/>
          <p:cNvGrpSpPr/>
          <p:nvPr userDrawn="1"/>
        </p:nvGrpSpPr>
        <p:grpSpPr>
          <a:xfrm>
            <a:off x="886744" y="12186592"/>
            <a:ext cx="3826275" cy="791204"/>
            <a:chOff x="6709540" y="12186592"/>
            <a:chExt cx="3826275" cy="791204"/>
          </a:xfrm>
        </p:grpSpPr>
        <p:sp>
          <p:nvSpPr>
            <p:cNvPr id="21" name="Shape"/>
            <p:cNvSpPr/>
            <p:nvPr/>
          </p:nvSpPr>
          <p:spPr>
            <a:xfrm>
              <a:off x="6709540" y="12218960"/>
              <a:ext cx="758836" cy="758836"/>
            </a:xfrm>
            <a:custGeom>
              <a:avLst/>
              <a:gdLst/>
              <a:ahLst/>
              <a:cxnLst>
                <a:cxn ang="0">
                  <a:pos x="wd2" y="hd2"/>
                </a:cxn>
                <a:cxn ang="5400000">
                  <a:pos x="wd2" y="hd2"/>
                </a:cxn>
                <a:cxn ang="10800000">
                  <a:pos x="wd2" y="hd2"/>
                </a:cxn>
                <a:cxn ang="16200000">
                  <a:pos x="wd2" y="hd2"/>
                </a:cxn>
              </a:cxnLst>
              <a:rect l="0" t="0" r="r" b="b"/>
              <a:pathLst>
                <a:path w="21599" h="21600" extrusionOk="0">
                  <a:moveTo>
                    <a:pt x="8954" y="0"/>
                  </a:moveTo>
                  <a:cubicBezTo>
                    <a:pt x="6377" y="1"/>
                    <a:pt x="5076" y="3"/>
                    <a:pt x="3699" y="439"/>
                  </a:cubicBezTo>
                  <a:cubicBezTo>
                    <a:pt x="2184" y="990"/>
                    <a:pt x="990" y="2184"/>
                    <a:pt x="439" y="3699"/>
                  </a:cubicBezTo>
                  <a:cubicBezTo>
                    <a:pt x="0" y="5084"/>
                    <a:pt x="0" y="6387"/>
                    <a:pt x="0" y="8954"/>
                  </a:cubicBezTo>
                  <a:lnTo>
                    <a:pt x="0" y="12606"/>
                  </a:lnTo>
                  <a:cubicBezTo>
                    <a:pt x="0" y="15213"/>
                    <a:pt x="0" y="16517"/>
                    <a:pt x="439" y="17901"/>
                  </a:cubicBezTo>
                  <a:cubicBezTo>
                    <a:pt x="990" y="19416"/>
                    <a:pt x="2184" y="20609"/>
                    <a:pt x="3699" y="21161"/>
                  </a:cubicBezTo>
                  <a:cubicBezTo>
                    <a:pt x="5084" y="21600"/>
                    <a:pt x="6387" y="21600"/>
                    <a:pt x="8954" y="21600"/>
                  </a:cubicBezTo>
                  <a:lnTo>
                    <a:pt x="12606" y="21600"/>
                  </a:lnTo>
                  <a:cubicBezTo>
                    <a:pt x="15213" y="21600"/>
                    <a:pt x="16516" y="21600"/>
                    <a:pt x="17901" y="21161"/>
                  </a:cubicBezTo>
                  <a:cubicBezTo>
                    <a:pt x="19416" y="20609"/>
                    <a:pt x="20610" y="19416"/>
                    <a:pt x="21161" y="17901"/>
                  </a:cubicBezTo>
                  <a:cubicBezTo>
                    <a:pt x="21600" y="16517"/>
                    <a:pt x="21600" y="15213"/>
                    <a:pt x="21600" y="12645"/>
                  </a:cubicBezTo>
                  <a:lnTo>
                    <a:pt x="21600" y="8995"/>
                  </a:lnTo>
                  <a:cubicBezTo>
                    <a:pt x="21600" y="6388"/>
                    <a:pt x="21600" y="5084"/>
                    <a:pt x="21161" y="3699"/>
                  </a:cubicBezTo>
                  <a:cubicBezTo>
                    <a:pt x="20610" y="2184"/>
                    <a:pt x="19416" y="990"/>
                    <a:pt x="17901" y="439"/>
                  </a:cubicBezTo>
                  <a:cubicBezTo>
                    <a:pt x="16516" y="0"/>
                    <a:pt x="15213" y="0"/>
                    <a:pt x="12646" y="0"/>
                  </a:cubicBezTo>
                  <a:lnTo>
                    <a:pt x="8994" y="0"/>
                  </a:lnTo>
                  <a:lnTo>
                    <a:pt x="8954" y="0"/>
                  </a:lnTo>
                  <a:close/>
                  <a:moveTo>
                    <a:pt x="8114" y="1711"/>
                  </a:moveTo>
                  <a:lnTo>
                    <a:pt x="8142" y="1711"/>
                  </a:lnTo>
                  <a:lnTo>
                    <a:pt x="13486" y="1711"/>
                  </a:lnTo>
                  <a:cubicBezTo>
                    <a:pt x="15322" y="1711"/>
                    <a:pt x="16254" y="1711"/>
                    <a:pt x="17244" y="2025"/>
                  </a:cubicBezTo>
                  <a:cubicBezTo>
                    <a:pt x="18327" y="2419"/>
                    <a:pt x="19181" y="3273"/>
                    <a:pt x="19575" y="4356"/>
                  </a:cubicBezTo>
                  <a:cubicBezTo>
                    <a:pt x="19889" y="5346"/>
                    <a:pt x="19889" y="6278"/>
                    <a:pt x="19889" y="8142"/>
                  </a:cubicBezTo>
                  <a:lnTo>
                    <a:pt x="19889" y="13486"/>
                  </a:lnTo>
                  <a:cubicBezTo>
                    <a:pt x="19889" y="15322"/>
                    <a:pt x="19889" y="16254"/>
                    <a:pt x="19575" y="17244"/>
                  </a:cubicBezTo>
                  <a:cubicBezTo>
                    <a:pt x="19181" y="18327"/>
                    <a:pt x="18327" y="19180"/>
                    <a:pt x="17244" y="19575"/>
                  </a:cubicBezTo>
                  <a:cubicBezTo>
                    <a:pt x="16254" y="19889"/>
                    <a:pt x="15322" y="19889"/>
                    <a:pt x="13458" y="19889"/>
                  </a:cubicBezTo>
                  <a:lnTo>
                    <a:pt x="8114" y="19889"/>
                  </a:lnTo>
                  <a:cubicBezTo>
                    <a:pt x="6278" y="19889"/>
                    <a:pt x="5347" y="19889"/>
                    <a:pt x="4357" y="19575"/>
                  </a:cubicBezTo>
                  <a:cubicBezTo>
                    <a:pt x="3273" y="19180"/>
                    <a:pt x="2419" y="18327"/>
                    <a:pt x="2025" y="17244"/>
                  </a:cubicBezTo>
                  <a:cubicBezTo>
                    <a:pt x="1711" y="16254"/>
                    <a:pt x="1712" y="15322"/>
                    <a:pt x="1712" y="13458"/>
                  </a:cubicBezTo>
                  <a:lnTo>
                    <a:pt x="1712" y="8114"/>
                  </a:lnTo>
                  <a:cubicBezTo>
                    <a:pt x="1712" y="6278"/>
                    <a:pt x="1711" y="5346"/>
                    <a:pt x="2025" y="4356"/>
                  </a:cubicBezTo>
                  <a:cubicBezTo>
                    <a:pt x="2419" y="3273"/>
                    <a:pt x="3273" y="2419"/>
                    <a:pt x="4357" y="2025"/>
                  </a:cubicBezTo>
                  <a:cubicBezTo>
                    <a:pt x="5341" y="1713"/>
                    <a:pt x="6271" y="1711"/>
                    <a:pt x="8114" y="1711"/>
                  </a:cubicBezTo>
                  <a:close/>
                  <a:moveTo>
                    <a:pt x="16278" y="4442"/>
                  </a:moveTo>
                  <a:cubicBezTo>
                    <a:pt x="16059" y="4442"/>
                    <a:pt x="15840" y="4525"/>
                    <a:pt x="15673" y="4693"/>
                  </a:cubicBezTo>
                  <a:cubicBezTo>
                    <a:pt x="15339" y="5027"/>
                    <a:pt x="15339" y="5569"/>
                    <a:pt x="15673" y="5904"/>
                  </a:cubicBezTo>
                  <a:cubicBezTo>
                    <a:pt x="16007" y="6238"/>
                    <a:pt x="16550" y="6238"/>
                    <a:pt x="16884" y="5904"/>
                  </a:cubicBezTo>
                  <a:cubicBezTo>
                    <a:pt x="17218" y="5569"/>
                    <a:pt x="17218" y="5027"/>
                    <a:pt x="16884" y="4693"/>
                  </a:cubicBezTo>
                  <a:cubicBezTo>
                    <a:pt x="16717" y="4525"/>
                    <a:pt x="16497" y="4442"/>
                    <a:pt x="16278" y="4442"/>
                  </a:cubicBezTo>
                  <a:close/>
                  <a:moveTo>
                    <a:pt x="10800" y="5901"/>
                  </a:moveTo>
                  <a:cubicBezTo>
                    <a:pt x="9553" y="5901"/>
                    <a:pt x="8305" y="6376"/>
                    <a:pt x="7353" y="7328"/>
                  </a:cubicBezTo>
                  <a:cubicBezTo>
                    <a:pt x="5450" y="9232"/>
                    <a:pt x="5450" y="12318"/>
                    <a:pt x="7353" y="14222"/>
                  </a:cubicBezTo>
                  <a:cubicBezTo>
                    <a:pt x="9257" y="16126"/>
                    <a:pt x="12343" y="16126"/>
                    <a:pt x="14247" y="14222"/>
                  </a:cubicBezTo>
                  <a:cubicBezTo>
                    <a:pt x="16150" y="12318"/>
                    <a:pt x="16150" y="9232"/>
                    <a:pt x="14247" y="7328"/>
                  </a:cubicBezTo>
                  <a:cubicBezTo>
                    <a:pt x="13295" y="6376"/>
                    <a:pt x="12048" y="5901"/>
                    <a:pt x="10800" y="5901"/>
                  </a:cubicBezTo>
                  <a:close/>
                  <a:moveTo>
                    <a:pt x="10800" y="7612"/>
                  </a:moveTo>
                  <a:cubicBezTo>
                    <a:pt x="11610" y="7612"/>
                    <a:pt x="12419" y="7920"/>
                    <a:pt x="13037" y="8538"/>
                  </a:cubicBezTo>
                  <a:cubicBezTo>
                    <a:pt x="14272" y="9773"/>
                    <a:pt x="14272" y="11777"/>
                    <a:pt x="13037" y="13012"/>
                  </a:cubicBezTo>
                  <a:cubicBezTo>
                    <a:pt x="11802" y="14247"/>
                    <a:pt x="9798" y="14247"/>
                    <a:pt x="8563" y="13012"/>
                  </a:cubicBezTo>
                  <a:cubicBezTo>
                    <a:pt x="7328" y="11777"/>
                    <a:pt x="7328" y="9773"/>
                    <a:pt x="8563" y="8538"/>
                  </a:cubicBezTo>
                  <a:cubicBezTo>
                    <a:pt x="9181" y="7920"/>
                    <a:pt x="9991" y="7612"/>
                    <a:pt x="10800" y="7612"/>
                  </a:cubicBezTo>
                  <a:close/>
                </a:path>
              </a:pathLst>
            </a:custGeom>
            <a:gradFill flip="none" rotWithShape="1">
              <a:gsLst>
                <a:gs pos="53992">
                  <a:schemeClr val="accent3"/>
                </a:gs>
                <a:gs pos="19000">
                  <a:schemeClr val="accent2"/>
                </a:gs>
                <a:gs pos="0">
                  <a:schemeClr val="accent1"/>
                </a:gs>
                <a:gs pos="100000">
                  <a:schemeClr val="accent4"/>
                </a:gs>
              </a:gsLst>
              <a:lin ang="18900000" scaled="1"/>
              <a:tileRec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 name="Text Box 3"/>
            <p:cNvSpPr txBox="1">
              <a:spLocks/>
            </p:cNvSpPr>
            <p:nvPr/>
          </p:nvSpPr>
          <p:spPr bwMode="auto">
            <a:xfrm>
              <a:off x="7727504" y="12186592"/>
              <a:ext cx="2736304" cy="6906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3000">
                  <a:solidFill>
                    <a:schemeClr val="bg2"/>
                  </a:solidFill>
                  <a:latin typeface="Roboto Light" charset="0"/>
                  <a:ea typeface="Roboto Light" charset="0"/>
                  <a:cs typeface="Roboto Light" charset="0"/>
                  <a:sym typeface="Poppins Medium" charset="0"/>
                </a:rPr>
                <a:t>Social Network</a:t>
              </a:r>
              <a:endParaRPr lang="x-none" altLang="x-none" sz="3000" dirty="0">
                <a:solidFill>
                  <a:schemeClr val="bg2"/>
                </a:solidFill>
                <a:latin typeface="Roboto" charset="0"/>
                <a:ea typeface="Roboto" charset="0"/>
                <a:cs typeface="Roboto" charset="0"/>
                <a:sym typeface="Poppins Medium" charset="0"/>
              </a:endParaRPr>
            </a:p>
          </p:txBody>
        </p:sp>
        <p:sp>
          <p:nvSpPr>
            <p:cNvPr id="23" name="Text Box 3"/>
            <p:cNvSpPr txBox="1">
              <a:spLocks/>
            </p:cNvSpPr>
            <p:nvPr/>
          </p:nvSpPr>
          <p:spPr bwMode="auto">
            <a:xfrm>
              <a:off x="7739020" y="12655072"/>
              <a:ext cx="2796795" cy="3227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1400">
                  <a:solidFill>
                    <a:schemeClr val="bg1"/>
                  </a:solidFill>
                  <a:latin typeface="Roboto" charset="0"/>
                  <a:ea typeface="Roboto" charset="0"/>
                  <a:cs typeface="Roboto" charset="0"/>
                  <a:sym typeface="Poppins Medium" charset="0"/>
                </a:rPr>
                <a:t>Premium PowerPoint </a:t>
              </a:r>
              <a:r>
                <a:rPr lang="en-US" altLang="x-none" sz="1400" dirty="0">
                  <a:solidFill>
                    <a:schemeClr val="bg1"/>
                  </a:solidFill>
                  <a:latin typeface="Roboto" charset="0"/>
                  <a:ea typeface="Roboto" charset="0"/>
                  <a:cs typeface="Roboto" charset="0"/>
                  <a:sym typeface="Poppins Medium" charset="0"/>
                </a:rPr>
                <a:t>Template</a:t>
              </a:r>
              <a:endParaRPr lang="x-none" altLang="x-none" sz="1400" dirty="0">
                <a:solidFill>
                  <a:schemeClr val="bg1"/>
                </a:solidFill>
                <a:latin typeface="Roboto" charset="0"/>
                <a:ea typeface="Roboto" charset="0"/>
                <a:cs typeface="Roboto" charset="0"/>
                <a:sym typeface="Poppins Medium" charset="0"/>
              </a:endParaRPr>
            </a:p>
          </p:txBody>
        </p:sp>
      </p:grpSp>
    </p:spTree>
    <p:extLst>
      <p:ext uri="{BB962C8B-B14F-4D97-AF65-F5344CB8AC3E}">
        <p14:creationId xmlns:p14="http://schemas.microsoft.com/office/powerpoint/2010/main" val="1895023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with photo">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5314458" y="3906439"/>
            <a:ext cx="2447925" cy="2447925"/>
          </a:xfrm>
        </p:spPr>
        <p:txBody>
          <a:bodyPr/>
          <a:lstStyle/>
          <a:p>
            <a:pPr lvl="0"/>
            <a:endParaRPr lang="en-US" noProof="0">
              <a:sym typeface="Poppins" charset="0"/>
            </a:endParaRPr>
          </a:p>
        </p:txBody>
      </p:sp>
      <p:sp>
        <p:nvSpPr>
          <p:cNvPr id="5" name="Picture Placeholder 3"/>
          <p:cNvSpPr>
            <a:spLocks noGrp="1"/>
          </p:cNvSpPr>
          <p:nvPr>
            <p:ph type="pic" sz="quarter" idx="12"/>
          </p:nvPr>
        </p:nvSpPr>
        <p:spPr>
          <a:xfrm>
            <a:off x="8265993" y="3906439"/>
            <a:ext cx="2447925" cy="2447925"/>
          </a:xfrm>
        </p:spPr>
        <p:txBody>
          <a:bodyPr/>
          <a:lstStyle/>
          <a:p>
            <a:pPr lvl="0"/>
            <a:endParaRPr lang="en-US" noProof="0">
              <a:sym typeface="Poppins" charset="0"/>
            </a:endParaRPr>
          </a:p>
        </p:txBody>
      </p:sp>
      <p:sp>
        <p:nvSpPr>
          <p:cNvPr id="6" name="Picture Placeholder 3"/>
          <p:cNvSpPr>
            <a:spLocks noGrp="1"/>
          </p:cNvSpPr>
          <p:nvPr>
            <p:ph type="pic" sz="quarter" idx="13"/>
          </p:nvPr>
        </p:nvSpPr>
        <p:spPr>
          <a:xfrm>
            <a:off x="11183888" y="3906439"/>
            <a:ext cx="2447925" cy="2447925"/>
          </a:xfrm>
        </p:spPr>
        <p:txBody>
          <a:bodyPr/>
          <a:lstStyle/>
          <a:p>
            <a:pPr lvl="0"/>
            <a:endParaRPr lang="en-US" noProof="0">
              <a:sym typeface="Poppins" charset="0"/>
            </a:endParaRPr>
          </a:p>
        </p:txBody>
      </p:sp>
      <p:sp>
        <p:nvSpPr>
          <p:cNvPr id="7" name="Picture Placeholder 3"/>
          <p:cNvSpPr>
            <a:spLocks noGrp="1"/>
          </p:cNvSpPr>
          <p:nvPr>
            <p:ph type="pic" sz="quarter" idx="14"/>
          </p:nvPr>
        </p:nvSpPr>
        <p:spPr>
          <a:xfrm>
            <a:off x="14135423" y="3906439"/>
            <a:ext cx="2447925" cy="2447925"/>
          </a:xfrm>
        </p:spPr>
        <p:txBody>
          <a:bodyPr/>
          <a:lstStyle/>
          <a:p>
            <a:pPr lvl="0"/>
            <a:endParaRPr lang="en-US" noProof="0">
              <a:sym typeface="Poppins" charset="0"/>
            </a:endParaRPr>
          </a:p>
        </p:txBody>
      </p:sp>
      <p:sp>
        <p:nvSpPr>
          <p:cNvPr id="8" name="Picture Placeholder 3"/>
          <p:cNvSpPr>
            <a:spLocks noGrp="1"/>
          </p:cNvSpPr>
          <p:nvPr>
            <p:ph type="pic" sz="quarter" idx="15"/>
          </p:nvPr>
        </p:nvSpPr>
        <p:spPr>
          <a:xfrm>
            <a:off x="17086958" y="3906439"/>
            <a:ext cx="2447925" cy="2447925"/>
          </a:xfrm>
        </p:spPr>
        <p:txBody>
          <a:bodyPr/>
          <a:lstStyle/>
          <a:p>
            <a:pPr lvl="0"/>
            <a:endParaRPr lang="en-US" noProof="0">
              <a:sym typeface="Poppins" charset="0"/>
            </a:endParaRPr>
          </a:p>
        </p:txBody>
      </p:sp>
      <p:sp>
        <p:nvSpPr>
          <p:cNvPr id="9" name="Picture Placeholder 3"/>
          <p:cNvSpPr>
            <a:spLocks noGrp="1"/>
          </p:cNvSpPr>
          <p:nvPr>
            <p:ph type="pic" sz="quarter" idx="16"/>
          </p:nvPr>
        </p:nvSpPr>
        <p:spPr>
          <a:xfrm>
            <a:off x="5314458" y="6858000"/>
            <a:ext cx="2447925" cy="2447925"/>
          </a:xfrm>
        </p:spPr>
        <p:txBody>
          <a:bodyPr/>
          <a:lstStyle/>
          <a:p>
            <a:pPr lvl="0"/>
            <a:endParaRPr lang="en-US" noProof="0">
              <a:sym typeface="Poppins" charset="0"/>
            </a:endParaRPr>
          </a:p>
        </p:txBody>
      </p:sp>
      <p:sp>
        <p:nvSpPr>
          <p:cNvPr id="10" name="Picture Placeholder 3"/>
          <p:cNvSpPr>
            <a:spLocks noGrp="1"/>
          </p:cNvSpPr>
          <p:nvPr>
            <p:ph type="pic" sz="quarter" idx="17"/>
          </p:nvPr>
        </p:nvSpPr>
        <p:spPr>
          <a:xfrm>
            <a:off x="8265993" y="6858000"/>
            <a:ext cx="2447925" cy="2447925"/>
          </a:xfrm>
        </p:spPr>
        <p:txBody>
          <a:bodyPr/>
          <a:lstStyle/>
          <a:p>
            <a:pPr lvl="0"/>
            <a:endParaRPr lang="en-US" noProof="0">
              <a:sym typeface="Poppins" charset="0"/>
            </a:endParaRPr>
          </a:p>
        </p:txBody>
      </p:sp>
      <p:sp>
        <p:nvSpPr>
          <p:cNvPr id="11" name="Picture Placeholder 3"/>
          <p:cNvSpPr>
            <a:spLocks noGrp="1"/>
          </p:cNvSpPr>
          <p:nvPr>
            <p:ph type="pic" sz="quarter" idx="18"/>
          </p:nvPr>
        </p:nvSpPr>
        <p:spPr>
          <a:xfrm>
            <a:off x="11183888" y="6858000"/>
            <a:ext cx="2447925" cy="2447925"/>
          </a:xfrm>
        </p:spPr>
        <p:txBody>
          <a:bodyPr/>
          <a:lstStyle/>
          <a:p>
            <a:pPr lvl="0"/>
            <a:endParaRPr lang="en-US" noProof="0">
              <a:sym typeface="Poppins" charset="0"/>
            </a:endParaRPr>
          </a:p>
        </p:txBody>
      </p:sp>
      <p:sp>
        <p:nvSpPr>
          <p:cNvPr id="12" name="Picture Placeholder 3"/>
          <p:cNvSpPr>
            <a:spLocks noGrp="1"/>
          </p:cNvSpPr>
          <p:nvPr>
            <p:ph type="pic" sz="quarter" idx="19"/>
          </p:nvPr>
        </p:nvSpPr>
        <p:spPr>
          <a:xfrm>
            <a:off x="14135423" y="6858000"/>
            <a:ext cx="2447925" cy="2447925"/>
          </a:xfrm>
        </p:spPr>
        <p:txBody>
          <a:bodyPr/>
          <a:lstStyle/>
          <a:p>
            <a:pPr lvl="0"/>
            <a:endParaRPr lang="en-US" noProof="0">
              <a:sym typeface="Poppins" charset="0"/>
            </a:endParaRPr>
          </a:p>
        </p:txBody>
      </p:sp>
      <p:sp>
        <p:nvSpPr>
          <p:cNvPr id="13" name="Picture Placeholder 3"/>
          <p:cNvSpPr>
            <a:spLocks noGrp="1"/>
          </p:cNvSpPr>
          <p:nvPr>
            <p:ph type="pic" sz="quarter" idx="20"/>
          </p:nvPr>
        </p:nvSpPr>
        <p:spPr>
          <a:xfrm>
            <a:off x="17086958" y="6858000"/>
            <a:ext cx="2447925" cy="2447925"/>
          </a:xfrm>
        </p:spPr>
        <p:txBody>
          <a:bodyPr/>
          <a:lstStyle/>
          <a:p>
            <a:pPr lvl="0"/>
            <a:endParaRPr lang="en-US" noProof="0">
              <a:sym typeface="Poppins" charset="0"/>
            </a:endParaRPr>
          </a:p>
        </p:txBody>
      </p:sp>
      <p:sp>
        <p:nvSpPr>
          <p:cNvPr id="14" name="Rectangle 13"/>
          <p:cNvSpPr>
            <a:spLocks noGrp="1"/>
          </p:cNvSpPr>
          <p:nvPr>
            <p:ph type="sldNum" sz="quarter" idx="21"/>
          </p:nvPr>
        </p:nvSpPr>
        <p:spPr>
          <a:xfrm>
            <a:off x="22545675" y="12496800"/>
            <a:ext cx="895350" cy="482600"/>
          </a:xfrm>
        </p:spPr>
        <p:txBody>
          <a:bodyPr/>
          <a:lstStyle>
            <a:lvl1pPr>
              <a:defRPr b="0" i="0">
                <a:solidFill>
                  <a:schemeClr val="accent5"/>
                </a:solidFill>
                <a:latin typeface="Raleway" charset="0"/>
                <a:ea typeface="Raleway" charset="0"/>
                <a:cs typeface="Raleway" charset="0"/>
              </a:defRPr>
            </a:lvl1pPr>
          </a:lstStyle>
          <a:p>
            <a:pPr>
              <a:defRPr/>
            </a:pPr>
            <a:fld id="{19736CF9-AD0F-5041-BB4D-55C7FC896206}" type="slidenum">
              <a:rPr lang="x-none" altLang="x-none" smtClean="0"/>
              <a:pPr>
                <a:defRPr/>
              </a:pPr>
              <a:t>‹#›</a:t>
            </a:fld>
            <a:endParaRPr lang="x-none" altLang="x-none"/>
          </a:p>
        </p:txBody>
      </p:sp>
    </p:spTree>
    <p:extLst>
      <p:ext uri="{BB962C8B-B14F-4D97-AF65-F5344CB8AC3E}">
        <p14:creationId xmlns:p14="http://schemas.microsoft.com/office/powerpoint/2010/main" val="3246512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lumMod val="60000"/>
            <a:lumOff val="40000"/>
          </a:schemeClr>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bwMode="auto">
          <a:xfrm>
            <a:off x="2120900" y="2278063"/>
            <a:ext cx="20627975" cy="217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x-none" altLang="x-none">
                <a:sym typeface="Poppins Medium" charset="0"/>
              </a:rPr>
              <a:t>Click to edit Master title style</a:t>
            </a:r>
          </a:p>
        </p:txBody>
      </p:sp>
      <p:sp>
        <p:nvSpPr>
          <p:cNvPr id="1027" name="Rectangle 3"/>
          <p:cNvSpPr>
            <a:spLocks noGrp="1"/>
          </p:cNvSpPr>
          <p:nvPr>
            <p:ph type="body" idx="1"/>
          </p:nvPr>
        </p:nvSpPr>
        <p:spPr bwMode="auto">
          <a:xfrm>
            <a:off x="2271713" y="4670425"/>
            <a:ext cx="20477162" cy="701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x-none" altLang="x-none">
                <a:sym typeface="Poppins" charset="0"/>
              </a:rPr>
              <a:t>Click to edit Master text styles</a:t>
            </a:r>
          </a:p>
          <a:p>
            <a:pPr lvl="1"/>
            <a:r>
              <a:rPr lang="x-none" altLang="x-none">
                <a:sym typeface="Poppins" charset="0"/>
              </a:rPr>
              <a:t>Second level</a:t>
            </a:r>
          </a:p>
          <a:p>
            <a:pPr lvl="2"/>
            <a:r>
              <a:rPr lang="x-none" altLang="x-none">
                <a:sym typeface="Poppins" charset="0"/>
              </a:rPr>
              <a:t>Third level</a:t>
            </a:r>
          </a:p>
          <a:p>
            <a:pPr lvl="3"/>
            <a:r>
              <a:rPr lang="x-none" altLang="x-none">
                <a:sym typeface="Poppins" charset="0"/>
              </a:rPr>
              <a:t>Fourth level</a:t>
            </a:r>
          </a:p>
          <a:p>
            <a:pPr lvl="4"/>
            <a:r>
              <a:rPr lang="x-none" altLang="x-none">
                <a:sym typeface="Poppins" charset="0"/>
              </a:rPr>
              <a:t>Fifth level</a:t>
            </a:r>
          </a:p>
        </p:txBody>
      </p:sp>
      <p:sp>
        <p:nvSpPr>
          <p:cNvPr id="1028" name="Rectangle 4"/>
          <p:cNvSpPr>
            <a:spLocks noGrp="1"/>
          </p:cNvSpPr>
          <p:nvPr>
            <p:ph type="sldNum" sz="quarter" idx="2"/>
          </p:nvPr>
        </p:nvSpPr>
        <p:spPr bwMode="auto">
          <a:xfrm>
            <a:off x="22545675" y="12352338"/>
            <a:ext cx="89535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lvl1pPr algn="ctr" eaLnBrk="1">
              <a:defRPr b="0" i="0">
                <a:solidFill>
                  <a:schemeClr val="accent5"/>
                </a:solidFill>
                <a:latin typeface="Raleway" charset="0"/>
                <a:ea typeface="Raleway" charset="0"/>
                <a:cs typeface="Raleway" charset="0"/>
              </a:defRPr>
            </a:lvl1pPr>
          </a:lstStyle>
          <a:p>
            <a:pPr>
              <a:defRPr/>
            </a:pPr>
            <a:fld id="{83012394-0000-AC47-9758-C9AABE0F376A}" type="slidenum">
              <a:rPr lang="x-none" altLang="x-none" smtClean="0"/>
              <a:pPr>
                <a:defRPr/>
              </a:pPr>
              <a:t>‹#›</a:t>
            </a:fld>
            <a:endParaRPr lang="x-none" altLang="x-none"/>
          </a:p>
        </p:txBody>
      </p:sp>
    </p:spTree>
  </p:cSld>
  <p:clrMap bg1="dk2" tx1="lt1" bg2="dk1" tx2="lt2" accent1="accent1" accent2="accent2" accent3="accent3" accent4="accent4" accent5="accent5" accent6="accent6" hlink="hlink" folHlink="folHlink"/>
  <p:sldLayoutIdLst>
    <p:sldLayoutId id="2147483820" r:id="rId1"/>
    <p:sldLayoutId id="2147483824" r:id="rId2"/>
    <p:sldLayoutId id="2147483829" r:id="rId3"/>
    <p:sldLayoutId id="2147483830" r:id="rId4"/>
    <p:sldLayoutId id="2147483825" r:id="rId5"/>
    <p:sldLayoutId id="2147483826" r:id="rId6"/>
  </p:sldLayoutIdLst>
  <p:txStyles>
    <p:titleStyle>
      <a:lvl1pPr algn="l" defTabSz="825500" rtl="0" eaLnBrk="0" fontAlgn="base" hangingPunct="0">
        <a:spcBef>
          <a:spcPct val="0"/>
        </a:spcBef>
        <a:spcAft>
          <a:spcPct val="0"/>
        </a:spcAft>
        <a:defRPr sz="10000" b="1" kern="1200">
          <a:solidFill>
            <a:srgbClr val="272D30"/>
          </a:solidFill>
          <a:latin typeface="Open Sans Semibold" charset="0"/>
          <a:ea typeface="Open Sans Semibold" charset="0"/>
          <a:cs typeface="Open Sans Semibold" charset="0"/>
          <a:sym typeface="Poppins Medium" charset="0"/>
        </a:defRPr>
      </a:lvl1pPr>
      <a:lvl2pPr algn="l" defTabSz="825500" rtl="0" eaLnBrk="0" fontAlgn="base" hangingPunct="0">
        <a:spcBef>
          <a:spcPct val="0"/>
        </a:spcBef>
        <a:spcAft>
          <a:spcPct val="0"/>
        </a:spcAft>
        <a:defRPr sz="10000" b="1">
          <a:solidFill>
            <a:srgbClr val="272D30"/>
          </a:solidFill>
          <a:latin typeface="Open Sans Semibold" charset="0"/>
          <a:ea typeface="Open Sans Semibold" charset="0"/>
          <a:cs typeface="Open Sans Semibold" charset="0"/>
          <a:sym typeface="Poppins Medium" charset="0"/>
        </a:defRPr>
      </a:lvl2pPr>
      <a:lvl3pPr algn="l" defTabSz="825500" rtl="0" eaLnBrk="0" fontAlgn="base" hangingPunct="0">
        <a:spcBef>
          <a:spcPct val="0"/>
        </a:spcBef>
        <a:spcAft>
          <a:spcPct val="0"/>
        </a:spcAft>
        <a:defRPr sz="10000" b="1">
          <a:solidFill>
            <a:srgbClr val="272D30"/>
          </a:solidFill>
          <a:latin typeface="Open Sans Semibold" charset="0"/>
          <a:ea typeface="Open Sans Semibold" charset="0"/>
          <a:cs typeface="Open Sans Semibold" charset="0"/>
          <a:sym typeface="Poppins Medium" charset="0"/>
        </a:defRPr>
      </a:lvl3pPr>
      <a:lvl4pPr algn="l" defTabSz="825500" rtl="0" eaLnBrk="0" fontAlgn="base" hangingPunct="0">
        <a:spcBef>
          <a:spcPct val="0"/>
        </a:spcBef>
        <a:spcAft>
          <a:spcPct val="0"/>
        </a:spcAft>
        <a:defRPr sz="10000" b="1">
          <a:solidFill>
            <a:srgbClr val="272D30"/>
          </a:solidFill>
          <a:latin typeface="Open Sans Semibold" charset="0"/>
          <a:ea typeface="Open Sans Semibold" charset="0"/>
          <a:cs typeface="Open Sans Semibold" charset="0"/>
          <a:sym typeface="Poppins Medium" charset="0"/>
        </a:defRPr>
      </a:lvl4pPr>
      <a:lvl5pPr algn="l" defTabSz="825500" rtl="0" eaLnBrk="0" fontAlgn="base" hangingPunct="0">
        <a:spcBef>
          <a:spcPct val="0"/>
        </a:spcBef>
        <a:spcAft>
          <a:spcPct val="0"/>
        </a:spcAft>
        <a:defRPr sz="10000" b="1">
          <a:solidFill>
            <a:srgbClr val="272D30"/>
          </a:solidFill>
          <a:latin typeface="Open Sans Semibold" charset="0"/>
          <a:ea typeface="Open Sans Semibold" charset="0"/>
          <a:cs typeface="Open Sans Semibold" charset="0"/>
          <a:sym typeface="Poppins Medium" charset="0"/>
        </a:defRPr>
      </a:lvl5pPr>
      <a:lvl6pPr marL="457200" algn="l" defTabSz="825500" rtl="0" fontAlgn="base" hangingPunct="0">
        <a:lnSpc>
          <a:spcPct val="80000"/>
        </a:lnSpc>
        <a:spcBef>
          <a:spcPct val="0"/>
        </a:spcBef>
        <a:spcAft>
          <a:spcPct val="0"/>
        </a:spcAft>
        <a:defRPr sz="10000">
          <a:solidFill>
            <a:srgbClr val="272D30"/>
          </a:solidFill>
          <a:latin typeface="Poppins Medium" charset="0"/>
          <a:ea typeface="Poppins Medium" charset="0"/>
          <a:cs typeface="Poppins Medium" charset="0"/>
          <a:sym typeface="Poppins Medium" charset="0"/>
        </a:defRPr>
      </a:lvl6pPr>
      <a:lvl7pPr marL="914400" algn="l" defTabSz="825500" rtl="0" fontAlgn="base" hangingPunct="0">
        <a:lnSpc>
          <a:spcPct val="80000"/>
        </a:lnSpc>
        <a:spcBef>
          <a:spcPct val="0"/>
        </a:spcBef>
        <a:spcAft>
          <a:spcPct val="0"/>
        </a:spcAft>
        <a:defRPr sz="10000">
          <a:solidFill>
            <a:srgbClr val="272D30"/>
          </a:solidFill>
          <a:latin typeface="Poppins Medium" charset="0"/>
          <a:ea typeface="Poppins Medium" charset="0"/>
          <a:cs typeface="Poppins Medium" charset="0"/>
          <a:sym typeface="Poppins Medium" charset="0"/>
        </a:defRPr>
      </a:lvl7pPr>
      <a:lvl8pPr marL="1371600" algn="l" defTabSz="825500" rtl="0" fontAlgn="base" hangingPunct="0">
        <a:lnSpc>
          <a:spcPct val="80000"/>
        </a:lnSpc>
        <a:spcBef>
          <a:spcPct val="0"/>
        </a:spcBef>
        <a:spcAft>
          <a:spcPct val="0"/>
        </a:spcAft>
        <a:defRPr sz="10000">
          <a:solidFill>
            <a:srgbClr val="272D30"/>
          </a:solidFill>
          <a:latin typeface="Poppins Medium" charset="0"/>
          <a:ea typeface="Poppins Medium" charset="0"/>
          <a:cs typeface="Poppins Medium" charset="0"/>
          <a:sym typeface="Poppins Medium" charset="0"/>
        </a:defRPr>
      </a:lvl8pPr>
      <a:lvl9pPr marL="1828800" algn="l" defTabSz="825500" rtl="0" fontAlgn="base" hangingPunct="0">
        <a:lnSpc>
          <a:spcPct val="80000"/>
        </a:lnSpc>
        <a:spcBef>
          <a:spcPct val="0"/>
        </a:spcBef>
        <a:spcAft>
          <a:spcPct val="0"/>
        </a:spcAft>
        <a:defRPr sz="10000">
          <a:solidFill>
            <a:srgbClr val="272D30"/>
          </a:solidFill>
          <a:latin typeface="Poppins Medium" charset="0"/>
          <a:ea typeface="Poppins Medium" charset="0"/>
          <a:cs typeface="Poppins Medium" charset="0"/>
          <a:sym typeface="Poppins Medium" charset="0"/>
        </a:defRPr>
      </a:lvl9pPr>
    </p:titleStyle>
    <p:bodyStyle>
      <a:lvl1pPr algn="l" defTabSz="825500" rtl="0" eaLnBrk="0" fontAlgn="base" hangingPunct="0">
        <a:lnSpc>
          <a:spcPct val="150000"/>
        </a:lnSpc>
        <a:spcBef>
          <a:spcPct val="0"/>
        </a:spcBef>
        <a:spcAft>
          <a:spcPct val="0"/>
        </a:spcAft>
        <a:defRPr sz="2200" kern="1200">
          <a:solidFill>
            <a:srgbClr val="9B9A9C"/>
          </a:solidFill>
          <a:latin typeface="Open Sans" charset="0"/>
          <a:ea typeface="Open Sans" charset="0"/>
          <a:cs typeface="Open Sans" charset="0"/>
          <a:sym typeface="Poppins" charset="0"/>
        </a:defRPr>
      </a:lvl1pPr>
      <a:lvl2pPr indent="228600" algn="l" defTabSz="825500" rtl="0" eaLnBrk="0" fontAlgn="base" hangingPunct="0">
        <a:lnSpc>
          <a:spcPct val="150000"/>
        </a:lnSpc>
        <a:spcBef>
          <a:spcPct val="0"/>
        </a:spcBef>
        <a:spcAft>
          <a:spcPct val="0"/>
        </a:spcAft>
        <a:defRPr sz="2200" kern="1200">
          <a:solidFill>
            <a:srgbClr val="9B9A9C"/>
          </a:solidFill>
          <a:latin typeface="Open Sans" charset="0"/>
          <a:ea typeface="Open Sans" charset="0"/>
          <a:cs typeface="Open Sans" charset="0"/>
          <a:sym typeface="Poppins" charset="0"/>
        </a:defRPr>
      </a:lvl2pPr>
      <a:lvl3pPr indent="457200" algn="l" defTabSz="825500" rtl="0" eaLnBrk="0" fontAlgn="base" hangingPunct="0">
        <a:lnSpc>
          <a:spcPct val="150000"/>
        </a:lnSpc>
        <a:spcBef>
          <a:spcPct val="0"/>
        </a:spcBef>
        <a:spcAft>
          <a:spcPct val="0"/>
        </a:spcAft>
        <a:defRPr sz="2200" kern="1200">
          <a:solidFill>
            <a:srgbClr val="9B9A9C"/>
          </a:solidFill>
          <a:latin typeface="Open Sans" charset="0"/>
          <a:ea typeface="Open Sans" charset="0"/>
          <a:cs typeface="Open Sans" charset="0"/>
          <a:sym typeface="Poppins" charset="0"/>
        </a:defRPr>
      </a:lvl3pPr>
      <a:lvl4pPr indent="685800" algn="l" defTabSz="825500" rtl="0" eaLnBrk="0" fontAlgn="base" hangingPunct="0">
        <a:lnSpc>
          <a:spcPct val="150000"/>
        </a:lnSpc>
        <a:spcBef>
          <a:spcPct val="0"/>
        </a:spcBef>
        <a:spcAft>
          <a:spcPct val="0"/>
        </a:spcAft>
        <a:defRPr sz="2200" kern="1200">
          <a:solidFill>
            <a:srgbClr val="9B9A9C"/>
          </a:solidFill>
          <a:latin typeface="Open Sans" charset="0"/>
          <a:ea typeface="Open Sans" charset="0"/>
          <a:cs typeface="Open Sans" charset="0"/>
          <a:sym typeface="Poppins" charset="0"/>
        </a:defRPr>
      </a:lvl4pPr>
      <a:lvl5pPr indent="914400" algn="l" defTabSz="825500" rtl="0" eaLnBrk="0" fontAlgn="base" hangingPunct="0">
        <a:lnSpc>
          <a:spcPct val="150000"/>
        </a:lnSpc>
        <a:spcBef>
          <a:spcPct val="0"/>
        </a:spcBef>
        <a:spcAft>
          <a:spcPct val="0"/>
        </a:spcAft>
        <a:defRPr sz="2200" kern="1200">
          <a:solidFill>
            <a:srgbClr val="9B9A9C"/>
          </a:solidFill>
          <a:latin typeface="Open Sans" charset="0"/>
          <a:ea typeface="Open Sans" charset="0"/>
          <a:cs typeface="Open Sans" charset="0"/>
          <a:sym typeface="Poppi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123accs.com/instagram-account-age-checker/" TargetMode="Externa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4.png"/><Relationship Id="rId1" Type="http://schemas.openxmlformats.org/officeDocument/2006/relationships/slideLayout" Target="../slideLayouts/slideLayout5.xml"/><Relationship Id="rId4" Type="http://schemas.openxmlformats.org/officeDocument/2006/relationships/image" Target="../media/image69.tif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tiff"/><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72.tiff"/><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image" Target="../media/image74.tiff"/><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76.tiff"/><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image" Target="../media/image64.png"/><Relationship Id="rId1" Type="http://schemas.openxmlformats.org/officeDocument/2006/relationships/slideLayout" Target="../slideLayouts/slideLayout5.xml"/><Relationship Id="rId4" Type="http://schemas.openxmlformats.org/officeDocument/2006/relationships/image" Target="../media/image79.tiff"/></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381075" y="2265664"/>
            <a:ext cx="5097467" cy="3327890"/>
            <a:chOff x="2774053" y="2149178"/>
            <a:chExt cx="4737427" cy="3092838"/>
          </a:xfrm>
        </p:grpSpPr>
        <p:sp>
          <p:nvSpPr>
            <p:cNvPr id="3" name="Shape"/>
            <p:cNvSpPr/>
            <p:nvPr/>
          </p:nvSpPr>
          <p:spPr>
            <a:xfrm>
              <a:off x="2774053" y="3911529"/>
              <a:ext cx="4737427" cy="1330487"/>
            </a:xfrm>
            <a:custGeom>
              <a:avLst/>
              <a:gdLst/>
              <a:ahLst/>
              <a:cxnLst>
                <a:cxn ang="0">
                  <a:pos x="wd2" y="hd2"/>
                </a:cxn>
                <a:cxn ang="5400000">
                  <a:pos x="wd2" y="hd2"/>
                </a:cxn>
                <a:cxn ang="10800000">
                  <a:pos x="wd2" y="hd2"/>
                </a:cxn>
                <a:cxn ang="16200000">
                  <a:pos x="wd2" y="hd2"/>
                </a:cxn>
              </a:cxnLst>
              <a:rect l="0" t="0" r="r" b="b"/>
              <a:pathLst>
                <a:path w="21484" h="21476" extrusionOk="0">
                  <a:moveTo>
                    <a:pt x="1309" y="0"/>
                  </a:moveTo>
                  <a:cubicBezTo>
                    <a:pt x="1237" y="-5"/>
                    <a:pt x="1164" y="30"/>
                    <a:pt x="1093" y="117"/>
                  </a:cubicBezTo>
                  <a:cubicBezTo>
                    <a:pt x="1047" y="174"/>
                    <a:pt x="1004" y="247"/>
                    <a:pt x="964" y="335"/>
                  </a:cubicBezTo>
                  <a:cubicBezTo>
                    <a:pt x="887" y="504"/>
                    <a:pt x="819" y="722"/>
                    <a:pt x="753" y="939"/>
                  </a:cubicBezTo>
                  <a:cubicBezTo>
                    <a:pt x="629" y="1343"/>
                    <a:pt x="504" y="1763"/>
                    <a:pt x="395" y="2219"/>
                  </a:cubicBezTo>
                  <a:cubicBezTo>
                    <a:pt x="101" y="3453"/>
                    <a:pt x="-98" y="5078"/>
                    <a:pt x="50" y="6698"/>
                  </a:cubicBezTo>
                  <a:cubicBezTo>
                    <a:pt x="115" y="7400"/>
                    <a:pt x="248" y="7997"/>
                    <a:pt x="427" y="8372"/>
                  </a:cubicBezTo>
                  <a:cubicBezTo>
                    <a:pt x="476" y="8477"/>
                    <a:pt x="526" y="8563"/>
                    <a:pt x="579" y="8626"/>
                  </a:cubicBezTo>
                  <a:cubicBezTo>
                    <a:pt x="625" y="8683"/>
                    <a:pt x="680" y="8693"/>
                    <a:pt x="700" y="8544"/>
                  </a:cubicBezTo>
                  <a:cubicBezTo>
                    <a:pt x="707" y="8488"/>
                    <a:pt x="705" y="8424"/>
                    <a:pt x="694" y="8376"/>
                  </a:cubicBezTo>
                  <a:cubicBezTo>
                    <a:pt x="618" y="7931"/>
                    <a:pt x="563" y="7445"/>
                    <a:pt x="532" y="6937"/>
                  </a:cubicBezTo>
                  <a:cubicBezTo>
                    <a:pt x="468" y="5908"/>
                    <a:pt x="498" y="4861"/>
                    <a:pt x="589" y="3898"/>
                  </a:cubicBezTo>
                  <a:cubicBezTo>
                    <a:pt x="681" y="2931"/>
                    <a:pt x="835" y="2035"/>
                    <a:pt x="1045" y="1291"/>
                  </a:cubicBezTo>
                  <a:cubicBezTo>
                    <a:pt x="1059" y="1246"/>
                    <a:pt x="1079" y="1236"/>
                    <a:pt x="1095" y="1264"/>
                  </a:cubicBezTo>
                  <a:cubicBezTo>
                    <a:pt x="1111" y="1292"/>
                    <a:pt x="1121" y="1351"/>
                    <a:pt x="1120" y="1415"/>
                  </a:cubicBezTo>
                  <a:lnTo>
                    <a:pt x="1114" y="13906"/>
                  </a:lnTo>
                  <a:cubicBezTo>
                    <a:pt x="1108" y="14287"/>
                    <a:pt x="1092" y="14665"/>
                    <a:pt x="1067" y="15036"/>
                  </a:cubicBezTo>
                  <a:cubicBezTo>
                    <a:pt x="1041" y="15420"/>
                    <a:pt x="1006" y="15795"/>
                    <a:pt x="961" y="16157"/>
                  </a:cubicBezTo>
                  <a:cubicBezTo>
                    <a:pt x="950" y="16222"/>
                    <a:pt x="954" y="16305"/>
                    <a:pt x="970" y="16354"/>
                  </a:cubicBezTo>
                  <a:cubicBezTo>
                    <a:pt x="983" y="16395"/>
                    <a:pt x="1000" y="16405"/>
                    <a:pt x="1016" y="16401"/>
                  </a:cubicBezTo>
                  <a:cubicBezTo>
                    <a:pt x="1029" y="16397"/>
                    <a:pt x="1042" y="16384"/>
                    <a:pt x="1055" y="16361"/>
                  </a:cubicBezTo>
                  <a:cubicBezTo>
                    <a:pt x="1238" y="16098"/>
                    <a:pt x="1393" y="15639"/>
                    <a:pt x="1499" y="15048"/>
                  </a:cubicBezTo>
                  <a:cubicBezTo>
                    <a:pt x="1593" y="14528"/>
                    <a:pt x="1645" y="13927"/>
                    <a:pt x="1649" y="13310"/>
                  </a:cubicBezTo>
                  <a:lnTo>
                    <a:pt x="1657" y="953"/>
                  </a:lnTo>
                  <a:cubicBezTo>
                    <a:pt x="1657" y="796"/>
                    <a:pt x="1645" y="641"/>
                    <a:pt x="1621" y="508"/>
                  </a:cubicBezTo>
                  <a:cubicBezTo>
                    <a:pt x="1554" y="135"/>
                    <a:pt x="1429" y="9"/>
                    <a:pt x="1309" y="0"/>
                  </a:cubicBezTo>
                  <a:close/>
                  <a:moveTo>
                    <a:pt x="7106" y="12"/>
                  </a:moveTo>
                  <a:cubicBezTo>
                    <a:pt x="7070" y="15"/>
                    <a:pt x="7035" y="65"/>
                    <a:pt x="7009" y="158"/>
                  </a:cubicBezTo>
                  <a:cubicBezTo>
                    <a:pt x="6985" y="244"/>
                    <a:pt x="6971" y="359"/>
                    <a:pt x="6969" y="479"/>
                  </a:cubicBezTo>
                  <a:lnTo>
                    <a:pt x="6969" y="3091"/>
                  </a:lnTo>
                  <a:cubicBezTo>
                    <a:pt x="6890" y="3087"/>
                    <a:pt x="6810" y="3081"/>
                    <a:pt x="6731" y="3074"/>
                  </a:cubicBezTo>
                  <a:cubicBezTo>
                    <a:pt x="6642" y="3065"/>
                    <a:pt x="6553" y="3054"/>
                    <a:pt x="6464" y="3041"/>
                  </a:cubicBezTo>
                  <a:cubicBezTo>
                    <a:pt x="6434" y="3048"/>
                    <a:pt x="6405" y="3081"/>
                    <a:pt x="6379" y="3135"/>
                  </a:cubicBezTo>
                  <a:cubicBezTo>
                    <a:pt x="6339" y="3218"/>
                    <a:pt x="6309" y="3348"/>
                    <a:pt x="6294" y="3501"/>
                  </a:cubicBezTo>
                  <a:lnTo>
                    <a:pt x="6238" y="4001"/>
                  </a:lnTo>
                  <a:cubicBezTo>
                    <a:pt x="6225" y="4144"/>
                    <a:pt x="6237" y="4301"/>
                    <a:pt x="6269" y="4403"/>
                  </a:cubicBezTo>
                  <a:cubicBezTo>
                    <a:pt x="6284" y="4454"/>
                    <a:pt x="6304" y="4485"/>
                    <a:pt x="6325" y="4495"/>
                  </a:cubicBezTo>
                  <a:lnTo>
                    <a:pt x="6925" y="4502"/>
                  </a:lnTo>
                  <a:lnTo>
                    <a:pt x="6923" y="8958"/>
                  </a:lnTo>
                  <a:cubicBezTo>
                    <a:pt x="6920" y="9606"/>
                    <a:pt x="6872" y="10242"/>
                    <a:pt x="6785" y="10810"/>
                  </a:cubicBezTo>
                  <a:cubicBezTo>
                    <a:pt x="6705" y="11330"/>
                    <a:pt x="6593" y="11779"/>
                    <a:pt x="6458" y="12126"/>
                  </a:cubicBezTo>
                  <a:cubicBezTo>
                    <a:pt x="6472" y="11751"/>
                    <a:pt x="6470" y="11371"/>
                    <a:pt x="6451" y="10999"/>
                  </a:cubicBezTo>
                  <a:cubicBezTo>
                    <a:pt x="6371" y="9375"/>
                    <a:pt x="5774" y="8746"/>
                    <a:pt x="5554" y="7837"/>
                  </a:cubicBezTo>
                  <a:cubicBezTo>
                    <a:pt x="5645" y="7385"/>
                    <a:pt x="5719" y="6928"/>
                    <a:pt x="5779" y="6454"/>
                  </a:cubicBezTo>
                  <a:cubicBezTo>
                    <a:pt x="5837" y="6003"/>
                    <a:pt x="5878" y="5448"/>
                    <a:pt x="5773" y="5093"/>
                  </a:cubicBezTo>
                  <a:cubicBezTo>
                    <a:pt x="5701" y="4851"/>
                    <a:pt x="5602" y="4857"/>
                    <a:pt x="5515" y="4914"/>
                  </a:cubicBezTo>
                  <a:cubicBezTo>
                    <a:pt x="5416" y="4979"/>
                    <a:pt x="5320" y="5112"/>
                    <a:pt x="5231" y="5330"/>
                  </a:cubicBezTo>
                  <a:cubicBezTo>
                    <a:pt x="5059" y="5717"/>
                    <a:pt x="4968" y="6427"/>
                    <a:pt x="4997" y="7141"/>
                  </a:cubicBezTo>
                  <a:cubicBezTo>
                    <a:pt x="5014" y="7575"/>
                    <a:pt x="5077" y="7971"/>
                    <a:pt x="5171" y="8252"/>
                  </a:cubicBezTo>
                  <a:cubicBezTo>
                    <a:pt x="5019" y="8972"/>
                    <a:pt x="4886" y="9743"/>
                    <a:pt x="4775" y="10553"/>
                  </a:cubicBezTo>
                  <a:cubicBezTo>
                    <a:pt x="4707" y="11048"/>
                    <a:pt x="4647" y="11561"/>
                    <a:pt x="4551" y="11995"/>
                  </a:cubicBezTo>
                  <a:cubicBezTo>
                    <a:pt x="4509" y="12186"/>
                    <a:pt x="4462" y="12352"/>
                    <a:pt x="4409" y="12486"/>
                  </a:cubicBezTo>
                  <a:cubicBezTo>
                    <a:pt x="4385" y="12545"/>
                    <a:pt x="4359" y="12600"/>
                    <a:pt x="4332" y="12635"/>
                  </a:cubicBezTo>
                  <a:cubicBezTo>
                    <a:pt x="4307" y="12667"/>
                    <a:pt x="4282" y="12683"/>
                    <a:pt x="4255" y="12654"/>
                  </a:cubicBezTo>
                  <a:cubicBezTo>
                    <a:pt x="4228" y="12625"/>
                    <a:pt x="4208" y="12552"/>
                    <a:pt x="4194" y="12472"/>
                  </a:cubicBezTo>
                  <a:cubicBezTo>
                    <a:pt x="4174" y="12361"/>
                    <a:pt x="4163" y="12228"/>
                    <a:pt x="4164" y="12088"/>
                  </a:cubicBezTo>
                  <a:cubicBezTo>
                    <a:pt x="4176" y="11148"/>
                    <a:pt x="4186" y="10207"/>
                    <a:pt x="4192" y="9267"/>
                  </a:cubicBezTo>
                  <a:cubicBezTo>
                    <a:pt x="4198" y="8371"/>
                    <a:pt x="4202" y="7474"/>
                    <a:pt x="4203" y="6578"/>
                  </a:cubicBezTo>
                  <a:cubicBezTo>
                    <a:pt x="4199" y="6359"/>
                    <a:pt x="4182" y="6147"/>
                    <a:pt x="4151" y="5956"/>
                  </a:cubicBezTo>
                  <a:cubicBezTo>
                    <a:pt x="4117" y="5750"/>
                    <a:pt x="4069" y="5576"/>
                    <a:pt x="4012" y="5455"/>
                  </a:cubicBezTo>
                  <a:lnTo>
                    <a:pt x="3917" y="5223"/>
                  </a:lnTo>
                  <a:cubicBezTo>
                    <a:pt x="3842" y="5061"/>
                    <a:pt x="3754" y="4987"/>
                    <a:pt x="3667" y="5010"/>
                  </a:cubicBezTo>
                  <a:cubicBezTo>
                    <a:pt x="3554" y="5041"/>
                    <a:pt x="3449" y="5231"/>
                    <a:pt x="3375" y="5538"/>
                  </a:cubicBezTo>
                  <a:cubicBezTo>
                    <a:pt x="3217" y="6176"/>
                    <a:pt x="3081" y="6878"/>
                    <a:pt x="2970" y="7630"/>
                  </a:cubicBezTo>
                  <a:cubicBezTo>
                    <a:pt x="2842" y="8494"/>
                    <a:pt x="2747" y="9415"/>
                    <a:pt x="2688" y="10369"/>
                  </a:cubicBezTo>
                  <a:cubicBezTo>
                    <a:pt x="2705" y="9591"/>
                    <a:pt x="2715" y="8811"/>
                    <a:pt x="2720" y="8031"/>
                  </a:cubicBezTo>
                  <a:cubicBezTo>
                    <a:pt x="2725" y="7310"/>
                    <a:pt x="2726" y="6589"/>
                    <a:pt x="2721" y="5869"/>
                  </a:cubicBezTo>
                  <a:cubicBezTo>
                    <a:pt x="2722" y="5748"/>
                    <a:pt x="2713" y="5630"/>
                    <a:pt x="2694" y="5529"/>
                  </a:cubicBezTo>
                  <a:cubicBezTo>
                    <a:pt x="2676" y="5435"/>
                    <a:pt x="2652" y="5361"/>
                    <a:pt x="2623" y="5316"/>
                  </a:cubicBezTo>
                  <a:lnTo>
                    <a:pt x="2364" y="5005"/>
                  </a:lnTo>
                  <a:cubicBezTo>
                    <a:pt x="2328" y="4967"/>
                    <a:pt x="2289" y="5000"/>
                    <a:pt x="2261" y="5091"/>
                  </a:cubicBezTo>
                  <a:cubicBezTo>
                    <a:pt x="2239" y="5165"/>
                    <a:pt x="2227" y="5271"/>
                    <a:pt x="2228" y="5380"/>
                  </a:cubicBezTo>
                  <a:lnTo>
                    <a:pt x="2243" y="13710"/>
                  </a:lnTo>
                  <a:cubicBezTo>
                    <a:pt x="2247" y="14033"/>
                    <a:pt x="2299" y="14323"/>
                    <a:pt x="2380" y="14469"/>
                  </a:cubicBezTo>
                  <a:cubicBezTo>
                    <a:pt x="2432" y="14563"/>
                    <a:pt x="2490" y="14588"/>
                    <a:pt x="2543" y="14593"/>
                  </a:cubicBezTo>
                  <a:cubicBezTo>
                    <a:pt x="2599" y="14598"/>
                    <a:pt x="2656" y="14574"/>
                    <a:pt x="2697" y="14437"/>
                  </a:cubicBezTo>
                  <a:cubicBezTo>
                    <a:pt x="2715" y="14375"/>
                    <a:pt x="2727" y="14296"/>
                    <a:pt x="2736" y="14213"/>
                  </a:cubicBezTo>
                  <a:cubicBezTo>
                    <a:pt x="2745" y="14122"/>
                    <a:pt x="2750" y="14025"/>
                    <a:pt x="2750" y="13923"/>
                  </a:cubicBezTo>
                  <a:cubicBezTo>
                    <a:pt x="2791" y="12368"/>
                    <a:pt x="2910" y="10851"/>
                    <a:pt x="3100" y="9444"/>
                  </a:cubicBezTo>
                  <a:cubicBezTo>
                    <a:pt x="3172" y="8914"/>
                    <a:pt x="3253" y="8404"/>
                    <a:pt x="3342" y="7909"/>
                  </a:cubicBezTo>
                  <a:cubicBezTo>
                    <a:pt x="3382" y="7681"/>
                    <a:pt x="3424" y="7458"/>
                    <a:pt x="3474" y="7254"/>
                  </a:cubicBezTo>
                  <a:cubicBezTo>
                    <a:pt x="3496" y="7164"/>
                    <a:pt x="3519" y="7078"/>
                    <a:pt x="3542" y="6990"/>
                  </a:cubicBezTo>
                  <a:cubicBezTo>
                    <a:pt x="3561" y="6920"/>
                    <a:pt x="3583" y="6852"/>
                    <a:pt x="3607" y="6882"/>
                  </a:cubicBezTo>
                  <a:cubicBezTo>
                    <a:pt x="3632" y="6912"/>
                    <a:pt x="3638" y="7014"/>
                    <a:pt x="3639" y="7109"/>
                  </a:cubicBezTo>
                  <a:cubicBezTo>
                    <a:pt x="3646" y="7555"/>
                    <a:pt x="3632" y="7992"/>
                    <a:pt x="3623" y="8436"/>
                  </a:cubicBezTo>
                  <a:cubicBezTo>
                    <a:pt x="3616" y="8817"/>
                    <a:pt x="3612" y="9212"/>
                    <a:pt x="3608" y="9596"/>
                  </a:cubicBezTo>
                  <a:cubicBezTo>
                    <a:pt x="3604" y="10084"/>
                    <a:pt x="3600" y="10570"/>
                    <a:pt x="3602" y="11058"/>
                  </a:cubicBezTo>
                  <a:cubicBezTo>
                    <a:pt x="3604" y="11741"/>
                    <a:pt x="3619" y="12424"/>
                    <a:pt x="3646" y="13101"/>
                  </a:cubicBezTo>
                  <a:cubicBezTo>
                    <a:pt x="3659" y="13414"/>
                    <a:pt x="3690" y="13722"/>
                    <a:pt x="3737" y="13978"/>
                  </a:cubicBezTo>
                  <a:cubicBezTo>
                    <a:pt x="3779" y="14204"/>
                    <a:pt x="3835" y="14396"/>
                    <a:pt x="3912" y="14481"/>
                  </a:cubicBezTo>
                  <a:cubicBezTo>
                    <a:pt x="4021" y="14602"/>
                    <a:pt x="4136" y="14480"/>
                    <a:pt x="4238" y="14291"/>
                  </a:cubicBezTo>
                  <a:cubicBezTo>
                    <a:pt x="4335" y="14110"/>
                    <a:pt x="4421" y="13867"/>
                    <a:pt x="4498" y="13592"/>
                  </a:cubicBezTo>
                  <a:cubicBezTo>
                    <a:pt x="4760" y="12659"/>
                    <a:pt x="4899" y="11402"/>
                    <a:pt x="5095" y="10287"/>
                  </a:cubicBezTo>
                  <a:cubicBezTo>
                    <a:pt x="5170" y="9855"/>
                    <a:pt x="5255" y="9444"/>
                    <a:pt x="5347" y="9056"/>
                  </a:cubicBezTo>
                  <a:lnTo>
                    <a:pt x="5772" y="10537"/>
                  </a:lnTo>
                  <a:cubicBezTo>
                    <a:pt x="5867" y="10875"/>
                    <a:pt x="5928" y="11291"/>
                    <a:pt x="5954" y="11731"/>
                  </a:cubicBezTo>
                  <a:cubicBezTo>
                    <a:pt x="5977" y="12121"/>
                    <a:pt x="5970" y="12564"/>
                    <a:pt x="5880" y="12840"/>
                  </a:cubicBezTo>
                  <a:cubicBezTo>
                    <a:pt x="5802" y="13080"/>
                    <a:pt x="5699" y="13081"/>
                    <a:pt x="5607" y="13022"/>
                  </a:cubicBezTo>
                  <a:cubicBezTo>
                    <a:pt x="5503" y="12955"/>
                    <a:pt x="5403" y="12809"/>
                    <a:pt x="5311" y="12568"/>
                  </a:cubicBezTo>
                  <a:cubicBezTo>
                    <a:pt x="5271" y="12438"/>
                    <a:pt x="5216" y="12378"/>
                    <a:pt x="5163" y="12404"/>
                  </a:cubicBezTo>
                  <a:cubicBezTo>
                    <a:pt x="5105" y="12431"/>
                    <a:pt x="5054" y="12551"/>
                    <a:pt x="5026" y="12730"/>
                  </a:cubicBezTo>
                  <a:lnTo>
                    <a:pt x="4950" y="13243"/>
                  </a:lnTo>
                  <a:cubicBezTo>
                    <a:pt x="4924" y="13417"/>
                    <a:pt x="4922" y="13623"/>
                    <a:pt x="4945" y="13803"/>
                  </a:cubicBezTo>
                  <a:cubicBezTo>
                    <a:pt x="4960" y="13930"/>
                    <a:pt x="4988" y="14035"/>
                    <a:pt x="5022" y="14102"/>
                  </a:cubicBezTo>
                  <a:cubicBezTo>
                    <a:pt x="5459" y="15085"/>
                    <a:pt x="6025" y="14931"/>
                    <a:pt x="6415" y="13724"/>
                  </a:cubicBezTo>
                  <a:cubicBezTo>
                    <a:pt x="6521" y="13394"/>
                    <a:pt x="6608" y="12999"/>
                    <a:pt x="6685" y="12587"/>
                  </a:cubicBezTo>
                  <a:cubicBezTo>
                    <a:pt x="6772" y="12129"/>
                    <a:pt x="6847" y="11644"/>
                    <a:pt x="6911" y="11133"/>
                  </a:cubicBezTo>
                  <a:cubicBezTo>
                    <a:pt x="6916" y="11768"/>
                    <a:pt x="6954" y="12392"/>
                    <a:pt x="7022" y="12979"/>
                  </a:cubicBezTo>
                  <a:cubicBezTo>
                    <a:pt x="7080" y="13476"/>
                    <a:pt x="7160" y="13945"/>
                    <a:pt x="7282" y="14263"/>
                  </a:cubicBezTo>
                  <a:cubicBezTo>
                    <a:pt x="7424" y="14634"/>
                    <a:pt x="7608" y="14753"/>
                    <a:pt x="7773" y="14540"/>
                  </a:cubicBezTo>
                  <a:cubicBezTo>
                    <a:pt x="7930" y="14336"/>
                    <a:pt x="8041" y="13884"/>
                    <a:pt x="8132" y="13415"/>
                  </a:cubicBezTo>
                  <a:cubicBezTo>
                    <a:pt x="8201" y="13057"/>
                    <a:pt x="8262" y="12672"/>
                    <a:pt x="8313" y="12261"/>
                  </a:cubicBezTo>
                  <a:cubicBezTo>
                    <a:pt x="8417" y="13406"/>
                    <a:pt x="8585" y="14320"/>
                    <a:pt x="8898" y="14560"/>
                  </a:cubicBezTo>
                  <a:cubicBezTo>
                    <a:pt x="9283" y="14855"/>
                    <a:pt x="9592" y="13860"/>
                    <a:pt x="9789" y="12733"/>
                  </a:cubicBezTo>
                  <a:cubicBezTo>
                    <a:pt x="9820" y="13567"/>
                    <a:pt x="9988" y="14254"/>
                    <a:pt x="10215" y="14481"/>
                  </a:cubicBezTo>
                  <a:cubicBezTo>
                    <a:pt x="10520" y="14786"/>
                    <a:pt x="10789" y="14091"/>
                    <a:pt x="10954" y="13166"/>
                  </a:cubicBezTo>
                  <a:cubicBezTo>
                    <a:pt x="11069" y="13961"/>
                    <a:pt x="11287" y="14498"/>
                    <a:pt x="11537" y="14598"/>
                  </a:cubicBezTo>
                  <a:cubicBezTo>
                    <a:pt x="11848" y="14723"/>
                    <a:pt x="12116" y="14067"/>
                    <a:pt x="12296" y="13180"/>
                  </a:cubicBezTo>
                  <a:lnTo>
                    <a:pt x="12320" y="14064"/>
                  </a:lnTo>
                  <a:lnTo>
                    <a:pt x="11492" y="16686"/>
                  </a:lnTo>
                  <a:cubicBezTo>
                    <a:pt x="11364" y="17086"/>
                    <a:pt x="11269" y="17574"/>
                    <a:pt x="11207" y="18104"/>
                  </a:cubicBezTo>
                  <a:cubicBezTo>
                    <a:pt x="11134" y="18739"/>
                    <a:pt x="11105" y="19465"/>
                    <a:pt x="11180" y="20147"/>
                  </a:cubicBezTo>
                  <a:cubicBezTo>
                    <a:pt x="11253" y="20819"/>
                    <a:pt x="11421" y="21306"/>
                    <a:pt x="11621" y="21426"/>
                  </a:cubicBezTo>
                  <a:cubicBezTo>
                    <a:pt x="11895" y="21595"/>
                    <a:pt x="12176" y="21329"/>
                    <a:pt x="12390" y="20700"/>
                  </a:cubicBezTo>
                  <a:cubicBezTo>
                    <a:pt x="12611" y="20052"/>
                    <a:pt x="12739" y="19084"/>
                    <a:pt x="12738" y="18065"/>
                  </a:cubicBezTo>
                  <a:lnTo>
                    <a:pt x="12789" y="13623"/>
                  </a:lnTo>
                  <a:cubicBezTo>
                    <a:pt x="13023" y="12664"/>
                    <a:pt x="13230" y="11625"/>
                    <a:pt x="13407" y="10522"/>
                  </a:cubicBezTo>
                  <a:cubicBezTo>
                    <a:pt x="13574" y="9478"/>
                    <a:pt x="13714" y="8382"/>
                    <a:pt x="13824" y="7246"/>
                  </a:cubicBezTo>
                  <a:lnTo>
                    <a:pt x="14263" y="7229"/>
                  </a:lnTo>
                  <a:cubicBezTo>
                    <a:pt x="14216" y="8275"/>
                    <a:pt x="14132" y="9507"/>
                    <a:pt x="14135" y="10633"/>
                  </a:cubicBezTo>
                  <a:cubicBezTo>
                    <a:pt x="14141" y="12670"/>
                    <a:pt x="14431" y="14640"/>
                    <a:pt x="14929" y="14500"/>
                  </a:cubicBezTo>
                  <a:cubicBezTo>
                    <a:pt x="15001" y="14480"/>
                    <a:pt x="15070" y="14399"/>
                    <a:pt x="15134" y="14285"/>
                  </a:cubicBezTo>
                  <a:cubicBezTo>
                    <a:pt x="15267" y="14053"/>
                    <a:pt x="15373" y="13668"/>
                    <a:pt x="15432" y="13188"/>
                  </a:cubicBezTo>
                  <a:cubicBezTo>
                    <a:pt x="15526" y="13800"/>
                    <a:pt x="15684" y="14254"/>
                    <a:pt x="15871" y="14452"/>
                  </a:cubicBezTo>
                  <a:cubicBezTo>
                    <a:pt x="16263" y="14864"/>
                    <a:pt x="16600" y="13891"/>
                    <a:pt x="16829" y="12800"/>
                  </a:cubicBezTo>
                  <a:cubicBezTo>
                    <a:pt x="16864" y="13650"/>
                    <a:pt x="17045" y="14328"/>
                    <a:pt x="17282" y="14495"/>
                  </a:cubicBezTo>
                  <a:cubicBezTo>
                    <a:pt x="17558" y="14690"/>
                    <a:pt x="17808" y="14103"/>
                    <a:pt x="17935" y="13214"/>
                  </a:cubicBezTo>
                  <a:cubicBezTo>
                    <a:pt x="17937" y="13382"/>
                    <a:pt x="17940" y="13549"/>
                    <a:pt x="17942" y="13717"/>
                  </a:cubicBezTo>
                  <a:cubicBezTo>
                    <a:pt x="17944" y="13850"/>
                    <a:pt x="17946" y="13982"/>
                    <a:pt x="17948" y="14115"/>
                  </a:cubicBezTo>
                  <a:cubicBezTo>
                    <a:pt x="18025" y="14297"/>
                    <a:pt x="18110" y="14434"/>
                    <a:pt x="18199" y="14522"/>
                  </a:cubicBezTo>
                  <a:cubicBezTo>
                    <a:pt x="18283" y="14606"/>
                    <a:pt x="18374" y="14644"/>
                    <a:pt x="18452" y="14507"/>
                  </a:cubicBezTo>
                  <a:cubicBezTo>
                    <a:pt x="18496" y="14430"/>
                    <a:pt x="18532" y="14301"/>
                    <a:pt x="18553" y="14143"/>
                  </a:cubicBezTo>
                  <a:cubicBezTo>
                    <a:pt x="18516" y="12836"/>
                    <a:pt x="18548" y="11516"/>
                    <a:pt x="18647" y="10251"/>
                  </a:cubicBezTo>
                  <a:cubicBezTo>
                    <a:pt x="18731" y="9191"/>
                    <a:pt x="18860" y="8184"/>
                    <a:pt x="19031" y="7266"/>
                  </a:cubicBezTo>
                  <a:cubicBezTo>
                    <a:pt x="19021" y="8167"/>
                    <a:pt x="19026" y="9069"/>
                    <a:pt x="19049" y="9967"/>
                  </a:cubicBezTo>
                  <a:cubicBezTo>
                    <a:pt x="19074" y="10933"/>
                    <a:pt x="19118" y="11893"/>
                    <a:pt x="19180" y="12836"/>
                  </a:cubicBezTo>
                  <a:cubicBezTo>
                    <a:pt x="19212" y="13198"/>
                    <a:pt x="19281" y="13504"/>
                    <a:pt x="19374" y="13693"/>
                  </a:cubicBezTo>
                  <a:cubicBezTo>
                    <a:pt x="19449" y="13846"/>
                    <a:pt x="19537" y="13912"/>
                    <a:pt x="19618" y="13806"/>
                  </a:cubicBezTo>
                  <a:cubicBezTo>
                    <a:pt x="19704" y="13693"/>
                    <a:pt x="19763" y="13403"/>
                    <a:pt x="19765" y="13073"/>
                  </a:cubicBezTo>
                  <a:cubicBezTo>
                    <a:pt x="19783" y="12006"/>
                    <a:pt x="19829" y="10947"/>
                    <a:pt x="19903" y="9911"/>
                  </a:cubicBezTo>
                  <a:cubicBezTo>
                    <a:pt x="19971" y="8947"/>
                    <a:pt x="20063" y="8008"/>
                    <a:pt x="20178" y="7102"/>
                  </a:cubicBezTo>
                  <a:cubicBezTo>
                    <a:pt x="20194" y="8304"/>
                    <a:pt x="20149" y="9550"/>
                    <a:pt x="20183" y="10769"/>
                  </a:cubicBezTo>
                  <a:cubicBezTo>
                    <a:pt x="20211" y="11737"/>
                    <a:pt x="20261" y="12713"/>
                    <a:pt x="20411" y="13528"/>
                  </a:cubicBezTo>
                  <a:cubicBezTo>
                    <a:pt x="20503" y="14033"/>
                    <a:pt x="20634" y="14454"/>
                    <a:pt x="20800" y="14572"/>
                  </a:cubicBezTo>
                  <a:cubicBezTo>
                    <a:pt x="20938" y="14670"/>
                    <a:pt x="21080" y="14538"/>
                    <a:pt x="21187" y="14212"/>
                  </a:cubicBezTo>
                  <a:cubicBezTo>
                    <a:pt x="21289" y="13847"/>
                    <a:pt x="21368" y="13406"/>
                    <a:pt x="21418" y="12922"/>
                  </a:cubicBezTo>
                  <a:cubicBezTo>
                    <a:pt x="21469" y="12427"/>
                    <a:pt x="21502" y="11613"/>
                    <a:pt x="21474" y="11372"/>
                  </a:cubicBezTo>
                  <a:cubicBezTo>
                    <a:pt x="21466" y="11255"/>
                    <a:pt x="21441" y="11164"/>
                    <a:pt x="21409" y="11135"/>
                  </a:cubicBezTo>
                  <a:cubicBezTo>
                    <a:pt x="21385" y="11114"/>
                    <a:pt x="21361" y="11128"/>
                    <a:pt x="21341" y="11174"/>
                  </a:cubicBezTo>
                  <a:cubicBezTo>
                    <a:pt x="21297" y="11278"/>
                    <a:pt x="21290" y="11486"/>
                    <a:pt x="21288" y="11677"/>
                  </a:cubicBezTo>
                  <a:cubicBezTo>
                    <a:pt x="21281" y="12430"/>
                    <a:pt x="21209" y="13125"/>
                    <a:pt x="21046" y="13346"/>
                  </a:cubicBezTo>
                  <a:cubicBezTo>
                    <a:pt x="20998" y="13411"/>
                    <a:pt x="20947" y="13323"/>
                    <a:pt x="20905" y="13235"/>
                  </a:cubicBezTo>
                  <a:cubicBezTo>
                    <a:pt x="20854" y="13124"/>
                    <a:pt x="20815" y="12952"/>
                    <a:pt x="20784" y="12754"/>
                  </a:cubicBezTo>
                  <a:cubicBezTo>
                    <a:pt x="20676" y="12071"/>
                    <a:pt x="20671" y="11263"/>
                    <a:pt x="20674" y="10481"/>
                  </a:cubicBezTo>
                  <a:cubicBezTo>
                    <a:pt x="20678" y="9199"/>
                    <a:pt x="20695" y="7919"/>
                    <a:pt x="20724" y="6642"/>
                  </a:cubicBezTo>
                  <a:cubicBezTo>
                    <a:pt x="20731" y="6454"/>
                    <a:pt x="20724" y="6264"/>
                    <a:pt x="20703" y="6090"/>
                  </a:cubicBezTo>
                  <a:cubicBezTo>
                    <a:pt x="20676" y="5867"/>
                    <a:pt x="20628" y="5684"/>
                    <a:pt x="20567" y="5572"/>
                  </a:cubicBezTo>
                  <a:lnTo>
                    <a:pt x="20244" y="5045"/>
                  </a:lnTo>
                  <a:cubicBezTo>
                    <a:pt x="20189" y="4978"/>
                    <a:pt x="20130" y="4992"/>
                    <a:pt x="20079" y="5086"/>
                  </a:cubicBezTo>
                  <a:cubicBezTo>
                    <a:pt x="20041" y="5155"/>
                    <a:pt x="20010" y="5262"/>
                    <a:pt x="19990" y="5395"/>
                  </a:cubicBezTo>
                  <a:cubicBezTo>
                    <a:pt x="19887" y="6227"/>
                    <a:pt x="19801" y="7086"/>
                    <a:pt x="19733" y="7964"/>
                  </a:cubicBezTo>
                  <a:cubicBezTo>
                    <a:pt x="19666" y="8833"/>
                    <a:pt x="19617" y="9719"/>
                    <a:pt x="19587" y="10615"/>
                  </a:cubicBezTo>
                  <a:cubicBezTo>
                    <a:pt x="19550" y="9924"/>
                    <a:pt x="19526" y="9228"/>
                    <a:pt x="19513" y="8527"/>
                  </a:cubicBezTo>
                  <a:cubicBezTo>
                    <a:pt x="19499" y="7787"/>
                    <a:pt x="19499" y="7044"/>
                    <a:pt x="19511" y="6303"/>
                  </a:cubicBezTo>
                  <a:cubicBezTo>
                    <a:pt x="19516" y="6139"/>
                    <a:pt x="19507" y="5972"/>
                    <a:pt x="19485" y="5826"/>
                  </a:cubicBezTo>
                  <a:cubicBezTo>
                    <a:pt x="19457" y="5635"/>
                    <a:pt x="19409" y="5490"/>
                    <a:pt x="19352" y="5419"/>
                  </a:cubicBezTo>
                  <a:lnTo>
                    <a:pt x="19056" y="5077"/>
                  </a:lnTo>
                  <a:cubicBezTo>
                    <a:pt x="19018" y="5048"/>
                    <a:pt x="18979" y="5061"/>
                    <a:pt x="18943" y="5115"/>
                  </a:cubicBezTo>
                  <a:cubicBezTo>
                    <a:pt x="18903" y="5176"/>
                    <a:pt x="18870" y="5286"/>
                    <a:pt x="18851" y="5426"/>
                  </a:cubicBezTo>
                  <a:lnTo>
                    <a:pt x="18454" y="8760"/>
                  </a:lnTo>
                  <a:lnTo>
                    <a:pt x="18460" y="5720"/>
                  </a:lnTo>
                  <a:cubicBezTo>
                    <a:pt x="18459" y="5620"/>
                    <a:pt x="18449" y="5523"/>
                    <a:pt x="18431" y="5445"/>
                  </a:cubicBezTo>
                  <a:cubicBezTo>
                    <a:pt x="18416" y="5378"/>
                    <a:pt x="18396" y="5327"/>
                    <a:pt x="18374" y="5297"/>
                  </a:cubicBezTo>
                  <a:lnTo>
                    <a:pt x="18058" y="5069"/>
                  </a:lnTo>
                  <a:cubicBezTo>
                    <a:pt x="18019" y="5050"/>
                    <a:pt x="17981" y="5099"/>
                    <a:pt x="17954" y="5199"/>
                  </a:cubicBezTo>
                  <a:cubicBezTo>
                    <a:pt x="17931" y="5288"/>
                    <a:pt x="17919" y="5409"/>
                    <a:pt x="17922" y="5531"/>
                  </a:cubicBezTo>
                  <a:lnTo>
                    <a:pt x="17922" y="11193"/>
                  </a:lnTo>
                  <a:cubicBezTo>
                    <a:pt x="17912" y="11510"/>
                    <a:pt x="17889" y="11819"/>
                    <a:pt x="17854" y="12114"/>
                  </a:cubicBezTo>
                  <a:cubicBezTo>
                    <a:pt x="17820" y="12405"/>
                    <a:pt x="17775" y="12679"/>
                    <a:pt x="17717" y="12919"/>
                  </a:cubicBezTo>
                  <a:cubicBezTo>
                    <a:pt x="17648" y="13204"/>
                    <a:pt x="17558" y="13440"/>
                    <a:pt x="17455" y="13408"/>
                  </a:cubicBezTo>
                  <a:cubicBezTo>
                    <a:pt x="17340" y="13374"/>
                    <a:pt x="17254" y="13029"/>
                    <a:pt x="17257" y="12622"/>
                  </a:cubicBezTo>
                  <a:lnTo>
                    <a:pt x="17254" y="5884"/>
                  </a:lnTo>
                  <a:cubicBezTo>
                    <a:pt x="17255" y="5814"/>
                    <a:pt x="17252" y="5744"/>
                    <a:pt x="17243" y="5680"/>
                  </a:cubicBezTo>
                  <a:cubicBezTo>
                    <a:pt x="17229" y="5569"/>
                    <a:pt x="17202" y="5484"/>
                    <a:pt x="17170" y="5445"/>
                  </a:cubicBezTo>
                  <a:lnTo>
                    <a:pt x="16872" y="5168"/>
                  </a:lnTo>
                  <a:cubicBezTo>
                    <a:pt x="16837" y="5141"/>
                    <a:pt x="16799" y="5177"/>
                    <a:pt x="16773" y="5266"/>
                  </a:cubicBezTo>
                  <a:cubicBezTo>
                    <a:pt x="16751" y="5341"/>
                    <a:pt x="16738" y="5447"/>
                    <a:pt x="16739" y="5556"/>
                  </a:cubicBezTo>
                  <a:lnTo>
                    <a:pt x="16728" y="5970"/>
                  </a:lnTo>
                  <a:cubicBezTo>
                    <a:pt x="16677" y="5597"/>
                    <a:pt x="16597" y="5287"/>
                    <a:pt x="16496" y="5077"/>
                  </a:cubicBezTo>
                  <a:cubicBezTo>
                    <a:pt x="16398" y="4874"/>
                    <a:pt x="16286" y="4777"/>
                    <a:pt x="16173" y="4789"/>
                  </a:cubicBezTo>
                  <a:cubicBezTo>
                    <a:pt x="16022" y="4805"/>
                    <a:pt x="15880" y="5015"/>
                    <a:pt x="15762" y="5347"/>
                  </a:cubicBezTo>
                  <a:cubicBezTo>
                    <a:pt x="15499" y="6086"/>
                    <a:pt x="15388" y="7211"/>
                    <a:pt x="15330" y="8304"/>
                  </a:cubicBezTo>
                  <a:cubicBezTo>
                    <a:pt x="15265" y="9543"/>
                    <a:pt x="15264" y="10842"/>
                    <a:pt x="15337" y="12150"/>
                  </a:cubicBezTo>
                  <a:cubicBezTo>
                    <a:pt x="15323" y="12560"/>
                    <a:pt x="15261" y="12929"/>
                    <a:pt x="15166" y="13166"/>
                  </a:cubicBezTo>
                  <a:cubicBezTo>
                    <a:pt x="15098" y="13335"/>
                    <a:pt x="15015" y="13427"/>
                    <a:pt x="14937" y="13341"/>
                  </a:cubicBezTo>
                  <a:cubicBezTo>
                    <a:pt x="14819" y="13213"/>
                    <a:pt x="14769" y="12842"/>
                    <a:pt x="14735" y="12428"/>
                  </a:cubicBezTo>
                  <a:cubicBezTo>
                    <a:pt x="14700" y="11994"/>
                    <a:pt x="14669" y="11486"/>
                    <a:pt x="14661" y="10984"/>
                  </a:cubicBezTo>
                  <a:cubicBezTo>
                    <a:pt x="14641" y="9658"/>
                    <a:pt x="14698" y="8340"/>
                    <a:pt x="14831" y="7100"/>
                  </a:cubicBezTo>
                  <a:cubicBezTo>
                    <a:pt x="14874" y="6711"/>
                    <a:pt x="14846" y="6269"/>
                    <a:pt x="14759" y="5986"/>
                  </a:cubicBezTo>
                  <a:cubicBezTo>
                    <a:pt x="14688" y="5753"/>
                    <a:pt x="14589" y="5667"/>
                    <a:pt x="14496" y="5759"/>
                  </a:cubicBezTo>
                  <a:cubicBezTo>
                    <a:pt x="14406" y="5868"/>
                    <a:pt x="14314" y="5951"/>
                    <a:pt x="14220" y="6006"/>
                  </a:cubicBezTo>
                  <a:cubicBezTo>
                    <a:pt x="14126" y="6062"/>
                    <a:pt x="14030" y="6089"/>
                    <a:pt x="13934" y="6089"/>
                  </a:cubicBezTo>
                  <a:cubicBezTo>
                    <a:pt x="13993" y="5627"/>
                    <a:pt x="13947" y="5083"/>
                    <a:pt x="13826" y="4816"/>
                  </a:cubicBezTo>
                  <a:cubicBezTo>
                    <a:pt x="13626" y="4377"/>
                    <a:pt x="13369" y="4833"/>
                    <a:pt x="13275" y="5677"/>
                  </a:cubicBezTo>
                  <a:cubicBezTo>
                    <a:pt x="13239" y="6005"/>
                    <a:pt x="13230" y="6369"/>
                    <a:pt x="13267" y="6696"/>
                  </a:cubicBezTo>
                  <a:cubicBezTo>
                    <a:pt x="13301" y="6999"/>
                    <a:pt x="13370" y="7234"/>
                    <a:pt x="13457" y="7340"/>
                  </a:cubicBezTo>
                  <a:cubicBezTo>
                    <a:pt x="13393" y="8210"/>
                    <a:pt x="13304" y="9054"/>
                    <a:pt x="13191" y="9859"/>
                  </a:cubicBezTo>
                  <a:cubicBezTo>
                    <a:pt x="13072" y="10711"/>
                    <a:pt x="12928" y="11515"/>
                    <a:pt x="12761" y="12256"/>
                  </a:cubicBezTo>
                  <a:cubicBezTo>
                    <a:pt x="12750" y="11210"/>
                    <a:pt x="12749" y="10162"/>
                    <a:pt x="12757" y="9116"/>
                  </a:cubicBezTo>
                  <a:cubicBezTo>
                    <a:pt x="12766" y="8082"/>
                    <a:pt x="12783" y="7049"/>
                    <a:pt x="12811" y="6020"/>
                  </a:cubicBezTo>
                  <a:cubicBezTo>
                    <a:pt x="12811" y="5939"/>
                    <a:pt x="12806" y="5860"/>
                    <a:pt x="12796" y="5788"/>
                  </a:cubicBezTo>
                  <a:cubicBezTo>
                    <a:pt x="12783" y="5693"/>
                    <a:pt x="12761" y="5615"/>
                    <a:pt x="12733" y="5568"/>
                  </a:cubicBezTo>
                  <a:lnTo>
                    <a:pt x="12417" y="5222"/>
                  </a:lnTo>
                  <a:cubicBezTo>
                    <a:pt x="12385" y="5199"/>
                    <a:pt x="12351" y="5231"/>
                    <a:pt x="12326" y="5307"/>
                  </a:cubicBezTo>
                  <a:cubicBezTo>
                    <a:pt x="12303" y="5377"/>
                    <a:pt x="12290" y="5476"/>
                    <a:pt x="12289" y="5582"/>
                  </a:cubicBezTo>
                  <a:lnTo>
                    <a:pt x="12288" y="6037"/>
                  </a:lnTo>
                  <a:cubicBezTo>
                    <a:pt x="12213" y="5618"/>
                    <a:pt x="12105" y="5285"/>
                    <a:pt x="11978" y="5077"/>
                  </a:cubicBezTo>
                  <a:cubicBezTo>
                    <a:pt x="11853" y="4873"/>
                    <a:pt x="11714" y="4799"/>
                    <a:pt x="11579" y="4890"/>
                  </a:cubicBezTo>
                  <a:cubicBezTo>
                    <a:pt x="11319" y="5065"/>
                    <a:pt x="11125" y="5785"/>
                    <a:pt x="11003" y="6624"/>
                  </a:cubicBezTo>
                  <a:cubicBezTo>
                    <a:pt x="10890" y="7396"/>
                    <a:pt x="10835" y="8237"/>
                    <a:pt x="10812" y="9076"/>
                  </a:cubicBezTo>
                  <a:cubicBezTo>
                    <a:pt x="10787" y="10031"/>
                    <a:pt x="10804" y="11007"/>
                    <a:pt x="10866" y="11968"/>
                  </a:cubicBezTo>
                  <a:cubicBezTo>
                    <a:pt x="10816" y="12295"/>
                    <a:pt x="10771" y="12676"/>
                    <a:pt x="10716" y="12962"/>
                  </a:cubicBezTo>
                  <a:cubicBezTo>
                    <a:pt x="10664" y="13232"/>
                    <a:pt x="10600" y="13425"/>
                    <a:pt x="10495" y="13370"/>
                  </a:cubicBezTo>
                  <a:cubicBezTo>
                    <a:pt x="10405" y="13323"/>
                    <a:pt x="10334" y="13091"/>
                    <a:pt x="10285" y="12812"/>
                  </a:cubicBezTo>
                  <a:cubicBezTo>
                    <a:pt x="10202" y="12330"/>
                    <a:pt x="10191" y="11786"/>
                    <a:pt x="10189" y="11229"/>
                  </a:cubicBezTo>
                  <a:cubicBezTo>
                    <a:pt x="10188" y="10640"/>
                    <a:pt x="10195" y="10020"/>
                    <a:pt x="10205" y="9421"/>
                  </a:cubicBezTo>
                  <a:cubicBezTo>
                    <a:pt x="10225" y="8284"/>
                    <a:pt x="10246" y="7148"/>
                    <a:pt x="10269" y="6011"/>
                  </a:cubicBezTo>
                  <a:cubicBezTo>
                    <a:pt x="10273" y="5911"/>
                    <a:pt x="10268" y="5807"/>
                    <a:pt x="10256" y="5714"/>
                  </a:cubicBezTo>
                  <a:cubicBezTo>
                    <a:pt x="10237" y="5566"/>
                    <a:pt x="10199" y="5456"/>
                    <a:pt x="10155" y="5417"/>
                  </a:cubicBezTo>
                  <a:lnTo>
                    <a:pt x="9819" y="5179"/>
                  </a:lnTo>
                  <a:cubicBezTo>
                    <a:pt x="9789" y="5154"/>
                    <a:pt x="9756" y="5183"/>
                    <a:pt x="9733" y="5256"/>
                  </a:cubicBezTo>
                  <a:cubicBezTo>
                    <a:pt x="9713" y="5316"/>
                    <a:pt x="9701" y="5403"/>
                    <a:pt x="9699" y="5495"/>
                  </a:cubicBezTo>
                  <a:lnTo>
                    <a:pt x="9699" y="5975"/>
                  </a:lnTo>
                  <a:cubicBezTo>
                    <a:pt x="9600" y="5287"/>
                    <a:pt x="9405" y="4844"/>
                    <a:pt x="9188" y="4816"/>
                  </a:cubicBezTo>
                  <a:cubicBezTo>
                    <a:pt x="8987" y="4791"/>
                    <a:pt x="8799" y="5124"/>
                    <a:pt x="8658" y="5632"/>
                  </a:cubicBezTo>
                  <a:cubicBezTo>
                    <a:pt x="8490" y="6234"/>
                    <a:pt x="8397" y="7030"/>
                    <a:pt x="8335" y="7847"/>
                  </a:cubicBezTo>
                  <a:cubicBezTo>
                    <a:pt x="8258" y="8868"/>
                    <a:pt x="8228" y="9928"/>
                    <a:pt x="8246" y="10984"/>
                  </a:cubicBezTo>
                  <a:cubicBezTo>
                    <a:pt x="8191" y="11455"/>
                    <a:pt x="8126" y="11893"/>
                    <a:pt x="8053" y="12304"/>
                  </a:cubicBezTo>
                  <a:cubicBezTo>
                    <a:pt x="8007" y="12562"/>
                    <a:pt x="7947" y="12808"/>
                    <a:pt x="7886" y="12986"/>
                  </a:cubicBezTo>
                  <a:cubicBezTo>
                    <a:pt x="7826" y="13158"/>
                    <a:pt x="7760" y="13266"/>
                    <a:pt x="7684" y="13175"/>
                  </a:cubicBezTo>
                  <a:cubicBezTo>
                    <a:pt x="7609" y="13084"/>
                    <a:pt x="7573" y="12863"/>
                    <a:pt x="7547" y="12622"/>
                  </a:cubicBezTo>
                  <a:cubicBezTo>
                    <a:pt x="7521" y="12375"/>
                    <a:pt x="7502" y="12093"/>
                    <a:pt x="7490" y="11825"/>
                  </a:cubicBezTo>
                  <a:cubicBezTo>
                    <a:pt x="7472" y="11407"/>
                    <a:pt x="7464" y="10984"/>
                    <a:pt x="7466" y="10560"/>
                  </a:cubicBezTo>
                  <a:lnTo>
                    <a:pt x="7525" y="4564"/>
                  </a:lnTo>
                  <a:lnTo>
                    <a:pt x="8160" y="4585"/>
                  </a:lnTo>
                  <a:cubicBezTo>
                    <a:pt x="8213" y="4596"/>
                    <a:pt x="8264" y="4536"/>
                    <a:pt x="8305" y="4416"/>
                  </a:cubicBezTo>
                  <a:cubicBezTo>
                    <a:pt x="8366" y="4235"/>
                    <a:pt x="8377" y="4018"/>
                    <a:pt x="8376" y="3669"/>
                  </a:cubicBezTo>
                  <a:cubicBezTo>
                    <a:pt x="8378" y="3606"/>
                    <a:pt x="8374" y="3542"/>
                    <a:pt x="8365" y="3487"/>
                  </a:cubicBezTo>
                  <a:cubicBezTo>
                    <a:pt x="8350" y="3396"/>
                    <a:pt x="8322" y="3341"/>
                    <a:pt x="8293" y="3340"/>
                  </a:cubicBezTo>
                  <a:lnTo>
                    <a:pt x="7555" y="3244"/>
                  </a:lnTo>
                  <a:lnTo>
                    <a:pt x="7587" y="953"/>
                  </a:lnTo>
                  <a:cubicBezTo>
                    <a:pt x="7591" y="853"/>
                    <a:pt x="7585" y="752"/>
                    <a:pt x="7572" y="663"/>
                  </a:cubicBezTo>
                  <a:cubicBezTo>
                    <a:pt x="7558" y="573"/>
                    <a:pt x="7537" y="501"/>
                    <a:pt x="7511" y="457"/>
                  </a:cubicBezTo>
                  <a:lnTo>
                    <a:pt x="7142" y="26"/>
                  </a:lnTo>
                  <a:cubicBezTo>
                    <a:pt x="7130" y="16"/>
                    <a:pt x="7118" y="11"/>
                    <a:pt x="7106" y="12"/>
                  </a:cubicBezTo>
                  <a:close/>
                  <a:moveTo>
                    <a:pt x="11865" y="6332"/>
                  </a:moveTo>
                  <a:cubicBezTo>
                    <a:pt x="11884" y="6337"/>
                    <a:pt x="11904" y="6348"/>
                    <a:pt x="11923" y="6365"/>
                  </a:cubicBezTo>
                  <a:cubicBezTo>
                    <a:pt x="12125" y="6542"/>
                    <a:pt x="12240" y="7308"/>
                    <a:pt x="12261" y="8058"/>
                  </a:cubicBezTo>
                  <a:cubicBezTo>
                    <a:pt x="12338" y="10792"/>
                    <a:pt x="12097" y="13364"/>
                    <a:pt x="11737" y="13314"/>
                  </a:cubicBezTo>
                  <a:cubicBezTo>
                    <a:pt x="11560" y="13289"/>
                    <a:pt x="11400" y="12333"/>
                    <a:pt x="11361" y="11329"/>
                  </a:cubicBezTo>
                  <a:cubicBezTo>
                    <a:pt x="11307" y="9965"/>
                    <a:pt x="11296" y="8299"/>
                    <a:pt x="11515" y="7002"/>
                  </a:cubicBezTo>
                  <a:cubicBezTo>
                    <a:pt x="11588" y="6567"/>
                    <a:pt x="11727" y="6301"/>
                    <a:pt x="11865" y="6332"/>
                  </a:cubicBezTo>
                  <a:close/>
                  <a:moveTo>
                    <a:pt x="16319" y="6393"/>
                  </a:moveTo>
                  <a:cubicBezTo>
                    <a:pt x="16339" y="6397"/>
                    <a:pt x="16358" y="6408"/>
                    <a:pt x="16378" y="6425"/>
                  </a:cubicBezTo>
                  <a:cubicBezTo>
                    <a:pt x="16579" y="6602"/>
                    <a:pt x="16695" y="7368"/>
                    <a:pt x="16716" y="8118"/>
                  </a:cubicBezTo>
                  <a:cubicBezTo>
                    <a:pt x="16793" y="10852"/>
                    <a:pt x="16551" y="13424"/>
                    <a:pt x="16191" y="13374"/>
                  </a:cubicBezTo>
                  <a:cubicBezTo>
                    <a:pt x="16014" y="13349"/>
                    <a:pt x="15854" y="12393"/>
                    <a:pt x="15815" y="11389"/>
                  </a:cubicBezTo>
                  <a:cubicBezTo>
                    <a:pt x="15761" y="10025"/>
                    <a:pt x="15750" y="8359"/>
                    <a:pt x="15969" y="7062"/>
                  </a:cubicBezTo>
                  <a:cubicBezTo>
                    <a:pt x="16043" y="6628"/>
                    <a:pt x="16182" y="6361"/>
                    <a:pt x="16319" y="6393"/>
                  </a:cubicBezTo>
                  <a:close/>
                  <a:moveTo>
                    <a:pt x="9322" y="6429"/>
                  </a:moveTo>
                  <a:cubicBezTo>
                    <a:pt x="9341" y="6433"/>
                    <a:pt x="9361" y="6444"/>
                    <a:pt x="9380" y="6461"/>
                  </a:cubicBezTo>
                  <a:cubicBezTo>
                    <a:pt x="9581" y="6638"/>
                    <a:pt x="9697" y="7404"/>
                    <a:pt x="9718" y="8154"/>
                  </a:cubicBezTo>
                  <a:cubicBezTo>
                    <a:pt x="9795" y="10888"/>
                    <a:pt x="9554" y="13460"/>
                    <a:pt x="9194" y="13410"/>
                  </a:cubicBezTo>
                  <a:cubicBezTo>
                    <a:pt x="9017" y="13385"/>
                    <a:pt x="8857" y="12429"/>
                    <a:pt x="8818" y="11425"/>
                  </a:cubicBezTo>
                  <a:cubicBezTo>
                    <a:pt x="8764" y="10061"/>
                    <a:pt x="8753" y="8395"/>
                    <a:pt x="8972" y="7098"/>
                  </a:cubicBezTo>
                  <a:cubicBezTo>
                    <a:pt x="9045" y="6664"/>
                    <a:pt x="9184" y="6397"/>
                    <a:pt x="9322" y="6429"/>
                  </a:cubicBezTo>
                  <a:close/>
                  <a:moveTo>
                    <a:pt x="12345" y="15259"/>
                  </a:moveTo>
                  <a:lnTo>
                    <a:pt x="12330" y="18379"/>
                  </a:lnTo>
                  <a:cubicBezTo>
                    <a:pt x="12326" y="18719"/>
                    <a:pt x="12308" y="19042"/>
                    <a:pt x="12278" y="19344"/>
                  </a:cubicBezTo>
                  <a:cubicBezTo>
                    <a:pt x="12248" y="19635"/>
                    <a:pt x="12207" y="19910"/>
                    <a:pt x="12145" y="20132"/>
                  </a:cubicBezTo>
                  <a:cubicBezTo>
                    <a:pt x="12100" y="20297"/>
                    <a:pt x="12043" y="20428"/>
                    <a:pt x="11984" y="20522"/>
                  </a:cubicBezTo>
                  <a:cubicBezTo>
                    <a:pt x="11917" y="20629"/>
                    <a:pt x="11843" y="20691"/>
                    <a:pt x="11766" y="20623"/>
                  </a:cubicBezTo>
                  <a:cubicBezTo>
                    <a:pt x="11619" y="20494"/>
                    <a:pt x="11546" y="20018"/>
                    <a:pt x="11526" y="19546"/>
                  </a:cubicBezTo>
                  <a:cubicBezTo>
                    <a:pt x="11503" y="19043"/>
                    <a:pt x="11535" y="18516"/>
                    <a:pt x="11634" y="18075"/>
                  </a:cubicBezTo>
                  <a:lnTo>
                    <a:pt x="12345" y="15259"/>
                  </a:lnTo>
                  <a:close/>
                </a:path>
              </a:pathLst>
            </a:cu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4" name="Shape"/>
            <p:cNvSpPr/>
            <p:nvPr/>
          </p:nvSpPr>
          <p:spPr>
            <a:xfrm>
              <a:off x="2774053" y="2149178"/>
              <a:ext cx="1300847" cy="1300846"/>
            </a:xfrm>
            <a:custGeom>
              <a:avLst/>
              <a:gdLst/>
              <a:ahLst/>
              <a:cxnLst>
                <a:cxn ang="0">
                  <a:pos x="wd2" y="hd2"/>
                </a:cxn>
                <a:cxn ang="5400000">
                  <a:pos x="wd2" y="hd2"/>
                </a:cxn>
                <a:cxn ang="10800000">
                  <a:pos x="wd2" y="hd2"/>
                </a:cxn>
                <a:cxn ang="16200000">
                  <a:pos x="wd2" y="hd2"/>
                </a:cxn>
              </a:cxnLst>
              <a:rect l="0" t="0" r="r" b="b"/>
              <a:pathLst>
                <a:path w="21599" h="21600" extrusionOk="0">
                  <a:moveTo>
                    <a:pt x="8954" y="0"/>
                  </a:moveTo>
                  <a:cubicBezTo>
                    <a:pt x="6377" y="1"/>
                    <a:pt x="5076" y="3"/>
                    <a:pt x="3699" y="439"/>
                  </a:cubicBezTo>
                  <a:cubicBezTo>
                    <a:pt x="2184" y="990"/>
                    <a:pt x="990" y="2184"/>
                    <a:pt x="439" y="3699"/>
                  </a:cubicBezTo>
                  <a:cubicBezTo>
                    <a:pt x="0" y="5084"/>
                    <a:pt x="0" y="6387"/>
                    <a:pt x="0" y="8954"/>
                  </a:cubicBezTo>
                  <a:lnTo>
                    <a:pt x="0" y="12606"/>
                  </a:lnTo>
                  <a:cubicBezTo>
                    <a:pt x="0" y="15213"/>
                    <a:pt x="0" y="16517"/>
                    <a:pt x="439" y="17901"/>
                  </a:cubicBezTo>
                  <a:cubicBezTo>
                    <a:pt x="990" y="19416"/>
                    <a:pt x="2184" y="20609"/>
                    <a:pt x="3699" y="21161"/>
                  </a:cubicBezTo>
                  <a:cubicBezTo>
                    <a:pt x="5084" y="21600"/>
                    <a:pt x="6387" y="21600"/>
                    <a:pt x="8954" y="21600"/>
                  </a:cubicBezTo>
                  <a:lnTo>
                    <a:pt x="12606" y="21600"/>
                  </a:lnTo>
                  <a:cubicBezTo>
                    <a:pt x="15213" y="21600"/>
                    <a:pt x="16516" y="21600"/>
                    <a:pt x="17901" y="21161"/>
                  </a:cubicBezTo>
                  <a:cubicBezTo>
                    <a:pt x="19416" y="20609"/>
                    <a:pt x="20610" y="19416"/>
                    <a:pt x="21161" y="17901"/>
                  </a:cubicBezTo>
                  <a:cubicBezTo>
                    <a:pt x="21600" y="16517"/>
                    <a:pt x="21600" y="15213"/>
                    <a:pt x="21600" y="12645"/>
                  </a:cubicBezTo>
                  <a:lnTo>
                    <a:pt x="21600" y="8995"/>
                  </a:lnTo>
                  <a:cubicBezTo>
                    <a:pt x="21600" y="6388"/>
                    <a:pt x="21600" y="5084"/>
                    <a:pt x="21161" y="3699"/>
                  </a:cubicBezTo>
                  <a:cubicBezTo>
                    <a:pt x="20610" y="2184"/>
                    <a:pt x="19416" y="990"/>
                    <a:pt x="17901" y="439"/>
                  </a:cubicBezTo>
                  <a:cubicBezTo>
                    <a:pt x="16516" y="0"/>
                    <a:pt x="15213" y="0"/>
                    <a:pt x="12646" y="0"/>
                  </a:cubicBezTo>
                  <a:lnTo>
                    <a:pt x="8994" y="0"/>
                  </a:lnTo>
                  <a:lnTo>
                    <a:pt x="8954" y="0"/>
                  </a:lnTo>
                  <a:close/>
                  <a:moveTo>
                    <a:pt x="8114" y="1711"/>
                  </a:moveTo>
                  <a:lnTo>
                    <a:pt x="8142" y="1711"/>
                  </a:lnTo>
                  <a:lnTo>
                    <a:pt x="13486" y="1711"/>
                  </a:lnTo>
                  <a:cubicBezTo>
                    <a:pt x="15322" y="1711"/>
                    <a:pt x="16254" y="1711"/>
                    <a:pt x="17244" y="2025"/>
                  </a:cubicBezTo>
                  <a:cubicBezTo>
                    <a:pt x="18327" y="2419"/>
                    <a:pt x="19181" y="3273"/>
                    <a:pt x="19575" y="4356"/>
                  </a:cubicBezTo>
                  <a:cubicBezTo>
                    <a:pt x="19889" y="5346"/>
                    <a:pt x="19889" y="6278"/>
                    <a:pt x="19889" y="8142"/>
                  </a:cubicBezTo>
                  <a:lnTo>
                    <a:pt x="19889" y="13486"/>
                  </a:lnTo>
                  <a:cubicBezTo>
                    <a:pt x="19889" y="15322"/>
                    <a:pt x="19889" y="16254"/>
                    <a:pt x="19575" y="17244"/>
                  </a:cubicBezTo>
                  <a:cubicBezTo>
                    <a:pt x="19181" y="18327"/>
                    <a:pt x="18327" y="19180"/>
                    <a:pt x="17244" y="19575"/>
                  </a:cubicBezTo>
                  <a:cubicBezTo>
                    <a:pt x="16254" y="19889"/>
                    <a:pt x="15322" y="19889"/>
                    <a:pt x="13458" y="19889"/>
                  </a:cubicBezTo>
                  <a:lnTo>
                    <a:pt x="8114" y="19889"/>
                  </a:lnTo>
                  <a:cubicBezTo>
                    <a:pt x="6278" y="19889"/>
                    <a:pt x="5347" y="19889"/>
                    <a:pt x="4357" y="19575"/>
                  </a:cubicBezTo>
                  <a:cubicBezTo>
                    <a:pt x="3273" y="19180"/>
                    <a:pt x="2419" y="18327"/>
                    <a:pt x="2025" y="17244"/>
                  </a:cubicBezTo>
                  <a:cubicBezTo>
                    <a:pt x="1711" y="16254"/>
                    <a:pt x="1712" y="15322"/>
                    <a:pt x="1712" y="13458"/>
                  </a:cubicBezTo>
                  <a:lnTo>
                    <a:pt x="1712" y="8114"/>
                  </a:lnTo>
                  <a:cubicBezTo>
                    <a:pt x="1712" y="6278"/>
                    <a:pt x="1711" y="5346"/>
                    <a:pt x="2025" y="4356"/>
                  </a:cubicBezTo>
                  <a:cubicBezTo>
                    <a:pt x="2419" y="3273"/>
                    <a:pt x="3273" y="2419"/>
                    <a:pt x="4357" y="2025"/>
                  </a:cubicBezTo>
                  <a:cubicBezTo>
                    <a:pt x="5341" y="1713"/>
                    <a:pt x="6271" y="1711"/>
                    <a:pt x="8114" y="1711"/>
                  </a:cubicBezTo>
                  <a:close/>
                  <a:moveTo>
                    <a:pt x="16278" y="4442"/>
                  </a:moveTo>
                  <a:cubicBezTo>
                    <a:pt x="16059" y="4442"/>
                    <a:pt x="15840" y="4525"/>
                    <a:pt x="15673" y="4693"/>
                  </a:cubicBezTo>
                  <a:cubicBezTo>
                    <a:pt x="15339" y="5027"/>
                    <a:pt x="15339" y="5569"/>
                    <a:pt x="15673" y="5904"/>
                  </a:cubicBezTo>
                  <a:cubicBezTo>
                    <a:pt x="16007" y="6238"/>
                    <a:pt x="16550" y="6238"/>
                    <a:pt x="16884" y="5904"/>
                  </a:cubicBezTo>
                  <a:cubicBezTo>
                    <a:pt x="17218" y="5569"/>
                    <a:pt x="17218" y="5027"/>
                    <a:pt x="16884" y="4693"/>
                  </a:cubicBezTo>
                  <a:cubicBezTo>
                    <a:pt x="16717" y="4525"/>
                    <a:pt x="16497" y="4442"/>
                    <a:pt x="16278" y="4442"/>
                  </a:cubicBezTo>
                  <a:close/>
                  <a:moveTo>
                    <a:pt x="10800" y="5901"/>
                  </a:moveTo>
                  <a:cubicBezTo>
                    <a:pt x="9553" y="5901"/>
                    <a:pt x="8305" y="6376"/>
                    <a:pt x="7353" y="7328"/>
                  </a:cubicBezTo>
                  <a:cubicBezTo>
                    <a:pt x="5450" y="9232"/>
                    <a:pt x="5450" y="12318"/>
                    <a:pt x="7353" y="14222"/>
                  </a:cubicBezTo>
                  <a:cubicBezTo>
                    <a:pt x="9257" y="16126"/>
                    <a:pt x="12343" y="16126"/>
                    <a:pt x="14247" y="14222"/>
                  </a:cubicBezTo>
                  <a:cubicBezTo>
                    <a:pt x="16150" y="12318"/>
                    <a:pt x="16150" y="9232"/>
                    <a:pt x="14247" y="7328"/>
                  </a:cubicBezTo>
                  <a:cubicBezTo>
                    <a:pt x="13295" y="6376"/>
                    <a:pt x="12048" y="5901"/>
                    <a:pt x="10800" y="5901"/>
                  </a:cubicBezTo>
                  <a:close/>
                  <a:moveTo>
                    <a:pt x="10800" y="7612"/>
                  </a:moveTo>
                  <a:cubicBezTo>
                    <a:pt x="11610" y="7612"/>
                    <a:pt x="12419" y="7920"/>
                    <a:pt x="13037" y="8538"/>
                  </a:cubicBezTo>
                  <a:cubicBezTo>
                    <a:pt x="14272" y="9773"/>
                    <a:pt x="14272" y="11777"/>
                    <a:pt x="13037" y="13012"/>
                  </a:cubicBezTo>
                  <a:cubicBezTo>
                    <a:pt x="11802" y="14247"/>
                    <a:pt x="9798" y="14247"/>
                    <a:pt x="8563" y="13012"/>
                  </a:cubicBezTo>
                  <a:cubicBezTo>
                    <a:pt x="7328" y="11777"/>
                    <a:pt x="7328" y="9773"/>
                    <a:pt x="8563" y="8538"/>
                  </a:cubicBezTo>
                  <a:cubicBezTo>
                    <a:pt x="9181" y="7920"/>
                    <a:pt x="9991" y="7612"/>
                    <a:pt x="10800" y="7612"/>
                  </a:cubicBezTo>
                  <a:close/>
                </a:path>
              </a:pathLst>
            </a:cu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grpSp>
      <p:sp>
        <p:nvSpPr>
          <p:cNvPr id="9" name="Oval 8"/>
          <p:cNvSpPr/>
          <p:nvPr/>
        </p:nvSpPr>
        <p:spPr bwMode="auto">
          <a:xfrm>
            <a:off x="14496256" y="-8353800"/>
            <a:ext cx="16707599" cy="16707599"/>
          </a:xfrm>
          <a:prstGeom prst="ellipse">
            <a:avLst/>
          </a:prstGeom>
          <a:gradFill flip="none" rotWithShape="1">
            <a:gsLst>
              <a:gs pos="0">
                <a:srgbClr val="7B11A8">
                  <a:alpha val="62000"/>
                </a:srgbClr>
              </a:gs>
              <a:gs pos="68000">
                <a:srgbClr val="EC0753">
                  <a:alpha val="0"/>
                </a:srgbClr>
              </a:gs>
              <a:gs pos="100000">
                <a:srgbClr val="EC0753">
                  <a:alpha val="31000"/>
                </a:srgbClr>
              </a:gs>
            </a:gsLst>
            <a:path path="circle">
              <a:fillToRect l="50000" t="50000" r="50000" b="50000"/>
            </a:path>
            <a:tileRect/>
          </a:gra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grpSp>
        <p:nvGrpSpPr>
          <p:cNvPr id="6" name="Group 5"/>
          <p:cNvGrpSpPr/>
          <p:nvPr/>
        </p:nvGrpSpPr>
        <p:grpSpPr>
          <a:xfrm>
            <a:off x="2381075" y="5326481"/>
            <a:ext cx="20180078" cy="6137272"/>
            <a:chOff x="2452227" y="5591322"/>
            <a:chExt cx="14491446" cy="6137272"/>
          </a:xfrm>
        </p:grpSpPr>
        <p:sp>
          <p:nvSpPr>
            <p:cNvPr id="2" name="Rectangle 1"/>
            <p:cNvSpPr/>
            <p:nvPr/>
          </p:nvSpPr>
          <p:spPr>
            <a:xfrm>
              <a:off x="2470920" y="5591322"/>
              <a:ext cx="14472753" cy="1717393"/>
            </a:xfrm>
            <a:prstGeom prst="rect">
              <a:avLst/>
            </a:prstGeom>
          </p:spPr>
          <p:txBody>
            <a:bodyPr wrap="square">
              <a:spAutoFit/>
            </a:bodyPr>
            <a:lstStyle/>
            <a:p>
              <a:pPr>
                <a:lnSpc>
                  <a:spcPct val="110000"/>
                </a:lnSpc>
              </a:pPr>
              <a:r>
                <a:rPr lang="en-US" sz="9600" i="1" dirty="0">
                  <a:solidFill>
                    <a:schemeClr val="tx1"/>
                  </a:solidFill>
                  <a:latin typeface="Brush Script MT" panose="03060802040406070304" pitchFamily="66" charset="0"/>
                  <a:ea typeface="Roboto Light" charset="0"/>
                  <a:cs typeface="Roboto Light" charset="0"/>
                </a:rPr>
                <a:t>analytics to identify digital Opioid access</a:t>
              </a:r>
            </a:p>
          </p:txBody>
        </p:sp>
        <p:sp>
          <p:nvSpPr>
            <p:cNvPr id="15" name="Rectangle 14"/>
            <p:cNvSpPr/>
            <p:nvPr/>
          </p:nvSpPr>
          <p:spPr>
            <a:xfrm>
              <a:off x="2452227" y="7296611"/>
              <a:ext cx="14491446" cy="4431983"/>
            </a:xfrm>
            <a:prstGeom prst="rect">
              <a:avLst/>
            </a:prstGeom>
          </p:spPr>
          <p:txBody>
            <a:bodyPr wrap="square">
              <a:spAutoFit/>
            </a:bodyPr>
            <a:lstStyle/>
            <a:p>
              <a:pPr>
                <a:lnSpc>
                  <a:spcPct val="150000"/>
                </a:lnSpc>
                <a:defRPr/>
              </a:pPr>
              <a:r>
                <a:rPr lang="en-US" sz="4800" i="1" dirty="0">
                  <a:solidFill>
                    <a:schemeClr val="tx1"/>
                  </a:solidFill>
                  <a:latin typeface="Brush Script MT" panose="03060802040406070304" pitchFamily="66" charset="0"/>
                </a:rPr>
                <a:t>															   	   BY</a:t>
              </a:r>
            </a:p>
            <a:p>
              <a:pPr>
                <a:lnSpc>
                  <a:spcPct val="150000"/>
                </a:lnSpc>
                <a:defRPr/>
              </a:pPr>
              <a:r>
                <a:rPr lang="en-US" sz="4800" i="1" dirty="0">
                  <a:solidFill>
                    <a:schemeClr val="tx1"/>
                  </a:solidFill>
                  <a:latin typeface="Brush Script MT" panose="03060802040406070304" pitchFamily="66" charset="0"/>
                </a:rPr>
                <a:t>																   Shubham Goswami</a:t>
              </a:r>
            </a:p>
            <a:p>
              <a:pPr>
                <a:lnSpc>
                  <a:spcPct val="150000"/>
                </a:lnSpc>
                <a:defRPr/>
              </a:pPr>
              <a:r>
                <a:rPr lang="en-US" sz="4800" i="1" dirty="0">
                  <a:solidFill>
                    <a:schemeClr val="tx1"/>
                  </a:solidFill>
                  <a:latin typeface="Brush Script MT" panose="03060802040406070304" pitchFamily="66" charset="0"/>
                </a:rPr>
                <a:t>																   Sujin Park</a:t>
              </a:r>
            </a:p>
            <a:p>
              <a:pPr>
                <a:lnSpc>
                  <a:spcPct val="150000"/>
                </a:lnSpc>
                <a:defRPr/>
              </a:pPr>
              <a:r>
                <a:rPr lang="en-US" sz="4800" i="1" dirty="0">
                  <a:solidFill>
                    <a:schemeClr val="tx1"/>
                  </a:solidFill>
                  <a:latin typeface="Brush Script MT" panose="03060802040406070304" pitchFamily="66" charset="0"/>
                </a:rPr>
                <a:t>																   Vigneshwaran Giri Velumani</a:t>
              </a:r>
            </a:p>
          </p:txBody>
        </p:sp>
      </p:grpSp>
    </p:spTree>
    <p:extLst>
      <p:ext uri="{BB962C8B-B14F-4D97-AF65-F5344CB8AC3E}">
        <p14:creationId xmlns:p14="http://schemas.microsoft.com/office/powerpoint/2010/main" val="310798661"/>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0664EA-B0E8-4906-B0E1-42D124096DDE}"/>
              </a:ext>
            </a:extLst>
          </p:cNvPr>
          <p:cNvSpPr txBox="1"/>
          <p:nvPr/>
        </p:nvSpPr>
        <p:spPr>
          <a:xfrm>
            <a:off x="1092702" y="867091"/>
            <a:ext cx="22279708" cy="1860894"/>
          </a:xfrm>
          <a:prstGeom prst="rect">
            <a:avLst/>
          </a:prstGeom>
        </p:spPr>
        <p:txBody>
          <a:bodyPr vert="horz" lIns="182880" tIns="91440" rIns="182880" bIns="91440" rtlCol="0" anchor="b">
            <a:normAutofit/>
          </a:bodyPr>
          <a:lstStyle/>
          <a:p>
            <a:pPr algn="ctr">
              <a:lnSpc>
                <a:spcPct val="90000"/>
              </a:lnSpc>
              <a:spcAft>
                <a:spcPts val="1200"/>
              </a:spcAft>
            </a:pPr>
            <a:endParaRPr lang="en-US" sz="10800" b="1" dirty="0">
              <a:solidFill>
                <a:schemeClr val="bg2"/>
              </a:solidFill>
              <a:latin typeface="+mj-lt"/>
              <a:ea typeface="+mj-ea"/>
              <a:cs typeface="+mj-cs"/>
            </a:endParaRPr>
          </a:p>
        </p:txBody>
      </p:sp>
      <p:sp>
        <p:nvSpPr>
          <p:cNvPr id="25" name="TextBox 24">
            <a:extLst>
              <a:ext uri="{FF2B5EF4-FFF2-40B4-BE49-F238E27FC236}">
                <a16:creationId xmlns:a16="http://schemas.microsoft.com/office/drawing/2014/main" id="{CB33A1A7-5EFE-4CBE-92C8-BCE5C2A42264}"/>
              </a:ext>
            </a:extLst>
          </p:cNvPr>
          <p:cNvSpPr txBox="1"/>
          <p:nvPr/>
        </p:nvSpPr>
        <p:spPr>
          <a:xfrm>
            <a:off x="7992750" y="82858"/>
            <a:ext cx="8447722" cy="1446550"/>
          </a:xfrm>
          <a:prstGeom prst="rect">
            <a:avLst/>
          </a:prstGeom>
          <a:noFill/>
        </p:spPr>
        <p:txBody>
          <a:bodyPr wrap="square" rtlCol="0">
            <a:spAutoFit/>
          </a:bodyPr>
          <a:lstStyle/>
          <a:p>
            <a:pPr algn="ctr"/>
            <a:r>
              <a:rPr lang="en-US" sz="8800" dirty="0">
                <a:solidFill>
                  <a:schemeClr val="bg2"/>
                </a:solidFill>
                <a:latin typeface="Calibri" panose="020F0502020204030204" pitchFamily="34" charset="0"/>
                <a:cs typeface="Calibri" panose="020F0502020204030204" pitchFamily="34" charset="0"/>
              </a:rPr>
              <a:t>DATA GATHERING</a:t>
            </a:r>
          </a:p>
        </p:txBody>
      </p:sp>
      <p:graphicFrame>
        <p:nvGraphicFramePr>
          <p:cNvPr id="3" name="Table 2">
            <a:extLst>
              <a:ext uri="{FF2B5EF4-FFF2-40B4-BE49-F238E27FC236}">
                <a16:creationId xmlns:a16="http://schemas.microsoft.com/office/drawing/2014/main" id="{A4C288DF-3E87-4D02-A5E9-6AA0E37619D6}"/>
              </a:ext>
            </a:extLst>
          </p:cNvPr>
          <p:cNvGraphicFramePr>
            <a:graphicFrameLocks noGrp="1"/>
          </p:cNvGraphicFramePr>
          <p:nvPr>
            <p:extLst>
              <p:ext uri="{D42A27DB-BD31-4B8C-83A1-F6EECF244321}">
                <p14:modId xmlns:p14="http://schemas.microsoft.com/office/powerpoint/2010/main" val="3988055019"/>
              </p:ext>
            </p:extLst>
          </p:nvPr>
        </p:nvGraphicFramePr>
        <p:xfrm>
          <a:off x="1524000" y="6126009"/>
          <a:ext cx="10248900" cy="7484874"/>
        </p:xfrm>
        <a:graphic>
          <a:graphicData uri="http://schemas.openxmlformats.org/drawingml/2006/table">
            <a:tbl>
              <a:tblPr firstRow="1" bandRow="1">
                <a:tableStyleId>{21E4AEA4-8DFA-4A89-87EB-49C32662AFE0}</a:tableStyleId>
              </a:tblPr>
              <a:tblGrid>
                <a:gridCol w="2914650">
                  <a:extLst>
                    <a:ext uri="{9D8B030D-6E8A-4147-A177-3AD203B41FA5}">
                      <a16:colId xmlns:a16="http://schemas.microsoft.com/office/drawing/2014/main" val="2723248245"/>
                    </a:ext>
                  </a:extLst>
                </a:gridCol>
                <a:gridCol w="7334250">
                  <a:extLst>
                    <a:ext uri="{9D8B030D-6E8A-4147-A177-3AD203B41FA5}">
                      <a16:colId xmlns:a16="http://schemas.microsoft.com/office/drawing/2014/main" val="487216814"/>
                    </a:ext>
                  </a:extLst>
                </a:gridCol>
              </a:tblGrid>
              <a:tr h="548640">
                <a:tc gridSpan="2">
                  <a:txBody>
                    <a:bodyPr/>
                    <a:lstStyle/>
                    <a:p>
                      <a:pPr algn="ctr"/>
                      <a:r>
                        <a:rPr lang="en-US" sz="3600" dirty="0">
                          <a:latin typeface="Calibri" panose="020F0502020204030204" pitchFamily="34" charset="0"/>
                          <a:cs typeface="Calibri" panose="020F0502020204030204" pitchFamily="34" charset="0"/>
                        </a:rPr>
                        <a:t>Posts</a:t>
                      </a:r>
                      <a:endParaRPr lang="en-US" sz="3200" dirty="0">
                        <a:latin typeface="Calibri" panose="020F0502020204030204" pitchFamily="34" charset="0"/>
                        <a:cs typeface="Calibri" panose="020F0502020204030204" pitchFamily="34" charset="0"/>
                      </a:endParaRPr>
                    </a:p>
                  </a:txBody>
                  <a:tcPr marL="182880" marR="182880" marT="0" marB="0"/>
                </a:tc>
                <a:tc hMerge="1">
                  <a:txBody>
                    <a:bodyPr/>
                    <a:lstStyle/>
                    <a:p>
                      <a:endParaRPr lang="en-US" dirty="0"/>
                    </a:p>
                  </a:txBody>
                  <a:tcPr/>
                </a:tc>
                <a:extLst>
                  <a:ext uri="{0D108BD9-81ED-4DB2-BD59-A6C34878D82A}">
                    <a16:rowId xmlns:a16="http://schemas.microsoft.com/office/drawing/2014/main" val="880135105"/>
                  </a:ext>
                </a:extLst>
              </a:tr>
              <a:tr h="386320">
                <a:tc>
                  <a:txBody>
                    <a:bodyPr/>
                    <a:lstStyle/>
                    <a:p>
                      <a:pPr algn="ctr"/>
                      <a:r>
                        <a:rPr lang="en-US" sz="2400" dirty="0">
                          <a:latin typeface="Calibri" panose="020F0502020204030204" pitchFamily="34" charset="0"/>
                          <a:cs typeface="Calibri" panose="020F0502020204030204" pitchFamily="34" charset="0"/>
                        </a:rPr>
                        <a:t>Columns</a:t>
                      </a:r>
                    </a:p>
                  </a:txBody>
                  <a:tcPr marL="182880" marR="182880" marT="0" marB="0" anchor="ctr"/>
                </a:tc>
                <a:tc>
                  <a:txBody>
                    <a:bodyPr/>
                    <a:lstStyle/>
                    <a:p>
                      <a:pPr algn="ctr"/>
                      <a:r>
                        <a:rPr lang="en-US" sz="2400" dirty="0">
                          <a:latin typeface="Calibri" panose="020F0502020204030204" pitchFamily="34" charset="0"/>
                          <a:cs typeface="Calibri" panose="020F0502020204030204" pitchFamily="34" charset="0"/>
                        </a:rPr>
                        <a:t>Description</a:t>
                      </a:r>
                    </a:p>
                  </a:txBody>
                  <a:tcPr marL="182880" marR="182880" marT="0" marB="0" anchor="ctr"/>
                </a:tc>
                <a:extLst>
                  <a:ext uri="{0D108BD9-81ED-4DB2-BD59-A6C34878D82A}">
                    <a16:rowId xmlns:a16="http://schemas.microsoft.com/office/drawing/2014/main" val="2543100108"/>
                  </a:ext>
                </a:extLst>
              </a:tr>
              <a:tr h="386320">
                <a:tc>
                  <a:txBody>
                    <a:bodyPr/>
                    <a:lstStyle/>
                    <a:p>
                      <a:pPr algn="ctr"/>
                      <a:r>
                        <a:rPr lang="en-US" sz="2400" dirty="0">
                          <a:latin typeface="Calibri" panose="020F0502020204030204" pitchFamily="34" charset="0"/>
                          <a:cs typeface="Calibri" panose="020F0502020204030204" pitchFamily="34" charset="0"/>
                        </a:rPr>
                        <a:t>query</a:t>
                      </a:r>
                    </a:p>
                  </a:txBody>
                  <a:tcPr marL="182880" marR="182880" marT="0" marB="0" anchor="ctr"/>
                </a:tc>
                <a:tc>
                  <a:txBody>
                    <a:bodyPr/>
                    <a:lstStyle/>
                    <a:p>
                      <a:pPr algn="ctr"/>
                      <a:r>
                        <a:rPr lang="en-US" sz="2400" dirty="0">
                          <a:latin typeface="Calibri" panose="020F0502020204030204" pitchFamily="34" charset="0"/>
                          <a:cs typeface="Calibri" panose="020F0502020204030204" pitchFamily="34" charset="0"/>
                        </a:rPr>
                        <a:t>Hashtag that lead to the post</a:t>
                      </a:r>
                    </a:p>
                  </a:txBody>
                  <a:tcPr marL="182880" marR="182880" marT="0" marB="0" anchor="ctr"/>
                </a:tc>
                <a:extLst>
                  <a:ext uri="{0D108BD9-81ED-4DB2-BD59-A6C34878D82A}">
                    <a16:rowId xmlns:a16="http://schemas.microsoft.com/office/drawing/2014/main" val="2138836128"/>
                  </a:ext>
                </a:extLst>
              </a:tr>
              <a:tr h="584656">
                <a:tc>
                  <a:txBody>
                    <a:bodyPr/>
                    <a:lstStyle/>
                    <a:p>
                      <a:pPr algn="ctr"/>
                      <a:r>
                        <a:rPr lang="en-US" sz="2400" dirty="0" err="1">
                          <a:latin typeface="Calibri" panose="020F0502020204030204" pitchFamily="34" charset="0"/>
                          <a:cs typeface="Calibri" panose="020F0502020204030204" pitchFamily="34" charset="0"/>
                        </a:rPr>
                        <a:t>likeCount</a:t>
                      </a:r>
                      <a:endParaRPr lang="en-US" sz="2400" dirty="0">
                        <a:latin typeface="Calibri" panose="020F0502020204030204" pitchFamily="34" charset="0"/>
                        <a:cs typeface="Calibri" panose="020F0502020204030204" pitchFamily="34" charset="0"/>
                      </a:endParaRPr>
                    </a:p>
                  </a:txBody>
                  <a:tcPr marL="182880" marR="182880" marT="0" marB="0" anchor="ctr"/>
                </a:tc>
                <a:tc>
                  <a:txBody>
                    <a:bodyPr/>
                    <a:lstStyle/>
                    <a:p>
                      <a:pPr algn="ctr"/>
                      <a:r>
                        <a:rPr lang="en-US" sz="2400" dirty="0">
                          <a:latin typeface="Calibri" panose="020F0502020204030204" pitchFamily="34" charset="0"/>
                          <a:cs typeface="Calibri" panose="020F0502020204030204" pitchFamily="34" charset="0"/>
                        </a:rPr>
                        <a:t>Number of likes the post received</a:t>
                      </a:r>
                    </a:p>
                  </a:txBody>
                  <a:tcPr marL="182880" marR="182880" marT="0" marB="0" anchor="ctr"/>
                </a:tc>
                <a:extLst>
                  <a:ext uri="{0D108BD9-81ED-4DB2-BD59-A6C34878D82A}">
                    <a16:rowId xmlns:a16="http://schemas.microsoft.com/office/drawing/2014/main" val="3702707954"/>
                  </a:ext>
                </a:extLst>
              </a:tr>
              <a:tr h="584656">
                <a:tc>
                  <a:txBody>
                    <a:bodyPr/>
                    <a:lstStyle/>
                    <a:p>
                      <a:pPr algn="ctr"/>
                      <a:r>
                        <a:rPr lang="en-US" sz="2400" dirty="0" err="1">
                          <a:latin typeface="Calibri" panose="020F0502020204030204" pitchFamily="34" charset="0"/>
                          <a:cs typeface="Calibri" panose="020F0502020204030204" pitchFamily="34" charset="0"/>
                        </a:rPr>
                        <a:t>commentCount</a:t>
                      </a:r>
                      <a:endParaRPr lang="en-US" sz="2400" dirty="0">
                        <a:latin typeface="Calibri" panose="020F0502020204030204" pitchFamily="34" charset="0"/>
                        <a:cs typeface="Calibri" panose="020F0502020204030204" pitchFamily="34" charset="0"/>
                      </a:endParaRPr>
                    </a:p>
                  </a:txBody>
                  <a:tcPr marL="182880" marR="182880" marT="0" marB="0" anchor="ctr"/>
                </a:tc>
                <a:tc>
                  <a:txBody>
                    <a:bodyPr/>
                    <a:lstStyle/>
                    <a:p>
                      <a:pPr algn="ctr"/>
                      <a:r>
                        <a:rPr lang="en-US" sz="2400" dirty="0">
                          <a:latin typeface="Calibri" panose="020F0502020204030204" pitchFamily="34" charset="0"/>
                          <a:cs typeface="Calibri" panose="020F0502020204030204" pitchFamily="34" charset="0"/>
                        </a:rPr>
                        <a:t>Number of comments the post received</a:t>
                      </a:r>
                    </a:p>
                  </a:txBody>
                  <a:tcPr marL="182880" marR="182880" marT="0" marB="0" anchor="ctr"/>
                </a:tc>
                <a:extLst>
                  <a:ext uri="{0D108BD9-81ED-4DB2-BD59-A6C34878D82A}">
                    <a16:rowId xmlns:a16="http://schemas.microsoft.com/office/drawing/2014/main" val="1182537429"/>
                  </a:ext>
                </a:extLst>
              </a:tr>
              <a:tr h="584656">
                <a:tc>
                  <a:txBody>
                    <a:bodyPr/>
                    <a:lstStyle/>
                    <a:p>
                      <a:pPr algn="ctr"/>
                      <a:r>
                        <a:rPr lang="en-US" sz="2400" dirty="0" err="1">
                          <a:latin typeface="Calibri" panose="020F0502020204030204" pitchFamily="34" charset="0"/>
                          <a:cs typeface="Calibri" panose="020F0502020204030204" pitchFamily="34" charset="0"/>
                        </a:rPr>
                        <a:t>ownerId</a:t>
                      </a:r>
                      <a:endParaRPr lang="en-US" sz="2400" dirty="0">
                        <a:latin typeface="Calibri" panose="020F0502020204030204" pitchFamily="34" charset="0"/>
                        <a:cs typeface="Calibri" panose="020F0502020204030204" pitchFamily="34" charset="0"/>
                      </a:endParaRPr>
                    </a:p>
                  </a:txBody>
                  <a:tcPr marL="182880" marR="182880" marT="0" marB="0" anchor="ctr"/>
                </a:tc>
                <a:tc>
                  <a:txBody>
                    <a:bodyPr/>
                    <a:lstStyle/>
                    <a:p>
                      <a:pPr algn="ctr"/>
                      <a:r>
                        <a:rPr lang="en-US" sz="2400" dirty="0">
                          <a:latin typeface="Calibri" panose="020F0502020204030204" pitchFamily="34" charset="0"/>
                          <a:cs typeface="Calibri" panose="020F0502020204030204" pitchFamily="34" charset="0"/>
                        </a:rPr>
                        <a:t>Instagram unique ID of post author</a:t>
                      </a:r>
                    </a:p>
                  </a:txBody>
                  <a:tcPr marL="182880" marR="182880" marT="0" marB="0" anchor="ctr"/>
                </a:tc>
                <a:extLst>
                  <a:ext uri="{0D108BD9-81ED-4DB2-BD59-A6C34878D82A}">
                    <a16:rowId xmlns:a16="http://schemas.microsoft.com/office/drawing/2014/main" val="336500112"/>
                  </a:ext>
                </a:extLst>
              </a:tr>
              <a:tr h="546426">
                <a:tc>
                  <a:txBody>
                    <a:bodyPr/>
                    <a:lstStyle/>
                    <a:p>
                      <a:pPr algn="ctr"/>
                      <a:r>
                        <a:rPr lang="en-US" sz="2400" dirty="0">
                          <a:latin typeface="Calibri" panose="020F0502020204030204" pitchFamily="34" charset="0"/>
                          <a:cs typeface="Calibri" panose="020F0502020204030204" pitchFamily="34" charset="0"/>
                        </a:rPr>
                        <a:t>profileUrl</a:t>
                      </a:r>
                    </a:p>
                  </a:txBody>
                  <a:tcPr marL="182880" marR="182880" marT="0" marB="0" anchor="ctr"/>
                </a:tc>
                <a:tc>
                  <a:txBody>
                    <a:bodyPr/>
                    <a:lstStyle/>
                    <a:p>
                      <a:pPr algn="ctr"/>
                      <a:r>
                        <a:rPr lang="en-US" sz="2400" dirty="0">
                          <a:latin typeface="Calibri" panose="020F0502020204030204" pitchFamily="34" charset="0"/>
                          <a:cs typeface="Calibri" panose="020F0502020204030204" pitchFamily="34" charset="0"/>
                        </a:rPr>
                        <a:t>Profile URL of post author</a:t>
                      </a:r>
                    </a:p>
                  </a:txBody>
                  <a:tcPr marL="182880" marR="182880" marT="0" marB="0" anchor="ctr"/>
                </a:tc>
                <a:extLst>
                  <a:ext uri="{0D108BD9-81ED-4DB2-BD59-A6C34878D82A}">
                    <a16:rowId xmlns:a16="http://schemas.microsoft.com/office/drawing/2014/main" val="3784292500"/>
                  </a:ext>
                </a:extLst>
              </a:tr>
              <a:tr h="386320">
                <a:tc>
                  <a:txBody>
                    <a:bodyPr/>
                    <a:lstStyle/>
                    <a:p>
                      <a:pPr algn="ctr"/>
                      <a:r>
                        <a:rPr lang="en-US" sz="2400" dirty="0" err="1">
                          <a:latin typeface="Calibri" panose="020F0502020204030204" pitchFamily="34" charset="0"/>
                          <a:cs typeface="Calibri" panose="020F0502020204030204" pitchFamily="34" charset="0"/>
                        </a:rPr>
                        <a:t>profileName</a:t>
                      </a:r>
                      <a:endParaRPr lang="en-US" sz="2400" dirty="0">
                        <a:latin typeface="Calibri" panose="020F0502020204030204" pitchFamily="34" charset="0"/>
                        <a:cs typeface="Calibri" panose="020F0502020204030204" pitchFamily="34" charset="0"/>
                      </a:endParaRPr>
                    </a:p>
                  </a:txBody>
                  <a:tcPr marL="182880" marR="182880" marT="0" marB="0" anchor="ctr"/>
                </a:tc>
                <a:tc>
                  <a:txBody>
                    <a:bodyPr/>
                    <a:lstStyle/>
                    <a:p>
                      <a:pPr algn="ctr"/>
                      <a:r>
                        <a:rPr lang="en-US" sz="2400" dirty="0">
                          <a:latin typeface="Calibri" panose="020F0502020204030204" pitchFamily="34" charset="0"/>
                          <a:cs typeface="Calibri" panose="020F0502020204030204" pitchFamily="34" charset="0"/>
                        </a:rPr>
                        <a:t>Username of post author (only if available)</a:t>
                      </a:r>
                    </a:p>
                  </a:txBody>
                  <a:tcPr marL="182880" marR="182880" marT="0" marB="0" anchor="ctr"/>
                </a:tc>
                <a:extLst>
                  <a:ext uri="{0D108BD9-81ED-4DB2-BD59-A6C34878D82A}">
                    <a16:rowId xmlns:a16="http://schemas.microsoft.com/office/drawing/2014/main" val="2847134763"/>
                  </a:ext>
                </a:extLst>
              </a:tr>
              <a:tr h="386320">
                <a:tc>
                  <a:txBody>
                    <a:bodyPr/>
                    <a:lstStyle/>
                    <a:p>
                      <a:pPr algn="ctr"/>
                      <a:r>
                        <a:rPr lang="en-US" sz="2400" b="1" dirty="0">
                          <a:latin typeface="Calibri" panose="020F0502020204030204" pitchFamily="34" charset="0"/>
                          <a:cs typeface="Calibri" panose="020F0502020204030204" pitchFamily="34" charset="0"/>
                        </a:rPr>
                        <a:t>description</a:t>
                      </a:r>
                    </a:p>
                  </a:txBody>
                  <a:tcPr marL="182880" marR="182880" marT="0" marB="0" anchor="ctr"/>
                </a:tc>
                <a:tc>
                  <a:txBody>
                    <a:bodyPr/>
                    <a:lstStyle/>
                    <a:p>
                      <a:pPr algn="ctr"/>
                      <a:r>
                        <a:rPr lang="en-US" sz="2400" b="1" dirty="0">
                          <a:latin typeface="Calibri" panose="020F0502020204030204" pitchFamily="34" charset="0"/>
                          <a:cs typeface="Calibri" panose="020F0502020204030204" pitchFamily="34" charset="0"/>
                        </a:rPr>
                        <a:t>Post description</a:t>
                      </a:r>
                    </a:p>
                  </a:txBody>
                  <a:tcPr marL="182880" marR="182880" marT="0" marB="0" anchor="ctr"/>
                </a:tc>
                <a:extLst>
                  <a:ext uri="{0D108BD9-81ED-4DB2-BD59-A6C34878D82A}">
                    <a16:rowId xmlns:a16="http://schemas.microsoft.com/office/drawing/2014/main" val="1988439633"/>
                  </a:ext>
                </a:extLst>
              </a:tr>
              <a:tr h="386320">
                <a:tc>
                  <a:txBody>
                    <a:bodyPr/>
                    <a:lstStyle/>
                    <a:p>
                      <a:pPr algn="ctr"/>
                      <a:r>
                        <a:rPr lang="en-US" sz="2400" b="1" dirty="0" err="1">
                          <a:latin typeface="Calibri" panose="020F0502020204030204" pitchFamily="34" charset="0"/>
                          <a:cs typeface="Calibri" panose="020F0502020204030204" pitchFamily="34" charset="0"/>
                        </a:rPr>
                        <a:t>postUrl</a:t>
                      </a:r>
                      <a:endParaRPr lang="en-US" sz="2400" b="1" dirty="0">
                        <a:latin typeface="Calibri" panose="020F0502020204030204" pitchFamily="34" charset="0"/>
                        <a:cs typeface="Calibri" panose="020F0502020204030204" pitchFamily="34" charset="0"/>
                      </a:endParaRPr>
                    </a:p>
                  </a:txBody>
                  <a:tcPr marL="182880" marR="182880" marT="0" marB="0" anchor="ctr"/>
                </a:tc>
                <a:tc>
                  <a:txBody>
                    <a:bodyPr/>
                    <a:lstStyle/>
                    <a:p>
                      <a:pPr algn="ctr"/>
                      <a:r>
                        <a:rPr lang="en-US" sz="2400" b="1" dirty="0">
                          <a:latin typeface="Calibri" panose="020F0502020204030204" pitchFamily="34" charset="0"/>
                          <a:cs typeface="Calibri" panose="020F0502020204030204" pitchFamily="34" charset="0"/>
                        </a:rPr>
                        <a:t>Instagram post URL</a:t>
                      </a:r>
                    </a:p>
                  </a:txBody>
                  <a:tcPr marL="182880" marR="182880" marT="0" marB="0" anchor="ctr"/>
                </a:tc>
                <a:extLst>
                  <a:ext uri="{0D108BD9-81ED-4DB2-BD59-A6C34878D82A}">
                    <a16:rowId xmlns:a16="http://schemas.microsoft.com/office/drawing/2014/main" val="1146846661"/>
                  </a:ext>
                </a:extLst>
              </a:tr>
              <a:tr h="386320">
                <a:tc>
                  <a:txBody>
                    <a:bodyPr/>
                    <a:lstStyle/>
                    <a:p>
                      <a:pPr algn="ctr"/>
                      <a:r>
                        <a:rPr lang="en-US" sz="2400" dirty="0" err="1">
                          <a:latin typeface="Calibri" panose="020F0502020204030204" pitchFamily="34" charset="0"/>
                          <a:cs typeface="Calibri" panose="020F0502020204030204" pitchFamily="34" charset="0"/>
                        </a:rPr>
                        <a:t>imgUrl</a:t>
                      </a:r>
                      <a:endParaRPr lang="en-US" sz="2400" dirty="0">
                        <a:latin typeface="Calibri" panose="020F0502020204030204" pitchFamily="34" charset="0"/>
                        <a:cs typeface="Calibri" panose="020F0502020204030204" pitchFamily="34" charset="0"/>
                      </a:endParaRPr>
                    </a:p>
                  </a:txBody>
                  <a:tcPr marL="182880" marR="182880" marT="0" marB="0" anchor="ctr"/>
                </a:tc>
                <a:tc>
                  <a:txBody>
                    <a:bodyPr/>
                    <a:lstStyle/>
                    <a:p>
                      <a:pPr algn="ctr"/>
                      <a:r>
                        <a:rPr lang="en-US" sz="2400" dirty="0">
                          <a:latin typeface="Calibri" panose="020F0502020204030204" pitchFamily="34" charset="0"/>
                          <a:cs typeface="Calibri" panose="020F0502020204030204" pitchFamily="34" charset="0"/>
                        </a:rPr>
                        <a:t>Link to raw post image (if available)</a:t>
                      </a:r>
                    </a:p>
                  </a:txBody>
                  <a:tcPr marL="182880" marR="182880" marT="0" marB="0" anchor="ctr"/>
                </a:tc>
                <a:extLst>
                  <a:ext uri="{0D108BD9-81ED-4DB2-BD59-A6C34878D82A}">
                    <a16:rowId xmlns:a16="http://schemas.microsoft.com/office/drawing/2014/main" val="672012113"/>
                  </a:ext>
                </a:extLst>
              </a:tr>
              <a:tr h="386320">
                <a:tc>
                  <a:txBody>
                    <a:bodyPr/>
                    <a:lstStyle/>
                    <a:p>
                      <a:pPr algn="ctr"/>
                      <a:r>
                        <a:rPr lang="en-US" sz="2400" dirty="0" err="1">
                          <a:latin typeface="Calibri" panose="020F0502020204030204" pitchFamily="34" charset="0"/>
                          <a:cs typeface="Calibri" panose="020F0502020204030204" pitchFamily="34" charset="0"/>
                        </a:rPr>
                        <a:t>pubDate</a:t>
                      </a:r>
                      <a:endParaRPr lang="en-US" sz="2400" dirty="0">
                        <a:latin typeface="Calibri" panose="020F0502020204030204" pitchFamily="34" charset="0"/>
                        <a:cs typeface="Calibri" panose="020F0502020204030204" pitchFamily="34" charset="0"/>
                      </a:endParaRPr>
                    </a:p>
                  </a:txBody>
                  <a:tcPr marL="182880" marR="182880" marT="0" marB="0" anchor="ctr"/>
                </a:tc>
                <a:tc>
                  <a:txBody>
                    <a:bodyPr/>
                    <a:lstStyle/>
                    <a:p>
                      <a:pPr algn="ctr"/>
                      <a:r>
                        <a:rPr lang="en-US" sz="2400" dirty="0">
                          <a:latin typeface="Calibri" panose="020F0502020204030204" pitchFamily="34" charset="0"/>
                          <a:cs typeface="Calibri" panose="020F0502020204030204" pitchFamily="34" charset="0"/>
                        </a:rPr>
                        <a:t>Post publication date</a:t>
                      </a:r>
                    </a:p>
                  </a:txBody>
                  <a:tcPr marL="182880" marR="182880" marT="0" marB="0" anchor="ctr"/>
                </a:tc>
                <a:extLst>
                  <a:ext uri="{0D108BD9-81ED-4DB2-BD59-A6C34878D82A}">
                    <a16:rowId xmlns:a16="http://schemas.microsoft.com/office/drawing/2014/main" val="3573316349"/>
                  </a:ext>
                </a:extLst>
              </a:tr>
              <a:tr h="386320">
                <a:tc>
                  <a:txBody>
                    <a:bodyPr/>
                    <a:lstStyle/>
                    <a:p>
                      <a:pPr algn="ctr"/>
                      <a:r>
                        <a:rPr lang="en-US" sz="2400" dirty="0">
                          <a:latin typeface="Calibri" panose="020F0502020204030204" pitchFamily="34" charset="0"/>
                          <a:cs typeface="Calibri" panose="020F0502020204030204" pitchFamily="34" charset="0"/>
                        </a:rPr>
                        <a:t>Location</a:t>
                      </a:r>
                    </a:p>
                  </a:txBody>
                  <a:tcPr marL="182880" marR="182880" marT="0" marB="0" anchor="ctr"/>
                </a:tc>
                <a:tc>
                  <a:txBody>
                    <a:bodyPr/>
                    <a:lstStyle/>
                    <a:p>
                      <a:pPr algn="ctr"/>
                      <a:r>
                        <a:rPr lang="en-US" sz="2400" dirty="0">
                          <a:latin typeface="Calibri" panose="020F0502020204030204" pitchFamily="34" charset="0"/>
                          <a:cs typeface="Calibri" panose="020F0502020204030204" pitchFamily="34" charset="0"/>
                        </a:rPr>
                        <a:t>Where the photo was taken (only if available)</a:t>
                      </a:r>
                    </a:p>
                  </a:txBody>
                  <a:tcPr marL="182880" marR="182880" marT="0" marB="0" anchor="ctr"/>
                </a:tc>
                <a:extLst>
                  <a:ext uri="{0D108BD9-81ED-4DB2-BD59-A6C34878D82A}">
                    <a16:rowId xmlns:a16="http://schemas.microsoft.com/office/drawing/2014/main" val="3348740653"/>
                  </a:ext>
                </a:extLst>
              </a:tr>
              <a:tr h="386320">
                <a:tc>
                  <a:txBody>
                    <a:bodyPr/>
                    <a:lstStyle/>
                    <a:p>
                      <a:pPr algn="ctr"/>
                      <a:r>
                        <a:rPr lang="en-US" sz="2400" dirty="0" err="1">
                          <a:latin typeface="Calibri" panose="020F0502020204030204" pitchFamily="34" charset="0"/>
                          <a:cs typeface="Calibri" panose="020F0502020204030204" pitchFamily="34" charset="0"/>
                        </a:rPr>
                        <a:t>postVideo</a:t>
                      </a:r>
                      <a:endParaRPr lang="en-US" sz="2400" dirty="0">
                        <a:latin typeface="Calibri" panose="020F0502020204030204" pitchFamily="34" charset="0"/>
                        <a:cs typeface="Calibri" panose="020F0502020204030204" pitchFamily="34" charset="0"/>
                      </a:endParaRPr>
                    </a:p>
                  </a:txBody>
                  <a:tcPr marL="182880" marR="182880" marT="0" marB="0" anchor="ctr"/>
                </a:tc>
                <a:tc>
                  <a:txBody>
                    <a:bodyPr/>
                    <a:lstStyle/>
                    <a:p>
                      <a:pPr algn="ctr"/>
                      <a:r>
                        <a:rPr lang="en-US" sz="2400" dirty="0">
                          <a:latin typeface="Calibri" panose="020F0502020204030204" pitchFamily="34" charset="0"/>
                          <a:cs typeface="Calibri" panose="020F0502020204030204" pitchFamily="34" charset="0"/>
                        </a:rPr>
                        <a:t>Link to raw video file (if available)</a:t>
                      </a:r>
                    </a:p>
                  </a:txBody>
                  <a:tcPr marL="182880" marR="182880" marT="0" marB="0" anchor="ctr"/>
                </a:tc>
                <a:extLst>
                  <a:ext uri="{0D108BD9-81ED-4DB2-BD59-A6C34878D82A}">
                    <a16:rowId xmlns:a16="http://schemas.microsoft.com/office/drawing/2014/main" val="1145059824"/>
                  </a:ext>
                </a:extLst>
              </a:tr>
              <a:tr h="386320">
                <a:tc>
                  <a:txBody>
                    <a:bodyPr/>
                    <a:lstStyle/>
                    <a:p>
                      <a:pPr algn="ctr"/>
                      <a:r>
                        <a:rPr lang="en-US" sz="2400" dirty="0" err="1">
                          <a:latin typeface="Calibri" panose="020F0502020204030204" pitchFamily="34" charset="0"/>
                          <a:cs typeface="Calibri" panose="020F0502020204030204" pitchFamily="34" charset="0"/>
                        </a:rPr>
                        <a:t>videoThumbnail</a:t>
                      </a:r>
                      <a:endParaRPr lang="en-US" sz="2400" dirty="0">
                        <a:latin typeface="Calibri" panose="020F0502020204030204" pitchFamily="34" charset="0"/>
                        <a:cs typeface="Calibri" panose="020F0502020204030204" pitchFamily="34" charset="0"/>
                      </a:endParaRPr>
                    </a:p>
                  </a:txBody>
                  <a:tcPr marL="182880" marR="182880" marT="0" marB="0" anchor="ctr"/>
                </a:tc>
                <a:tc>
                  <a:txBody>
                    <a:bodyPr/>
                    <a:lstStyle/>
                    <a:p>
                      <a:pPr algn="ctr"/>
                      <a:r>
                        <a:rPr lang="en-US" sz="2400" dirty="0">
                          <a:latin typeface="Calibri" panose="020F0502020204030204" pitchFamily="34" charset="0"/>
                          <a:cs typeface="Calibri" panose="020F0502020204030204" pitchFamily="34" charset="0"/>
                        </a:rPr>
                        <a:t>Link to raw video thumbnail (if available)</a:t>
                      </a:r>
                    </a:p>
                  </a:txBody>
                  <a:tcPr marL="182880" marR="182880" marT="0" marB="0" anchor="ctr"/>
                </a:tc>
                <a:extLst>
                  <a:ext uri="{0D108BD9-81ED-4DB2-BD59-A6C34878D82A}">
                    <a16:rowId xmlns:a16="http://schemas.microsoft.com/office/drawing/2014/main" val="1112052236"/>
                  </a:ext>
                </a:extLst>
              </a:tr>
              <a:tr h="386320">
                <a:tc>
                  <a:txBody>
                    <a:bodyPr/>
                    <a:lstStyle/>
                    <a:p>
                      <a:pPr algn="ctr"/>
                      <a:r>
                        <a:rPr lang="en-US" sz="2400" dirty="0">
                          <a:latin typeface="Calibri" panose="020F0502020204030204" pitchFamily="34" charset="0"/>
                          <a:cs typeface="Calibri" panose="020F0502020204030204" pitchFamily="34" charset="0"/>
                        </a:rPr>
                        <a:t>Views</a:t>
                      </a:r>
                    </a:p>
                  </a:txBody>
                  <a:tcPr marL="182880" marR="182880" marT="0" marB="0" anchor="ctr"/>
                </a:tc>
                <a:tc>
                  <a:txBody>
                    <a:bodyPr/>
                    <a:lstStyle/>
                    <a:p>
                      <a:pPr algn="ctr"/>
                      <a:r>
                        <a:rPr lang="en-US" sz="2400" dirty="0">
                          <a:latin typeface="Calibri" panose="020F0502020204030204" pitchFamily="34" charset="0"/>
                          <a:cs typeface="Calibri" panose="020F0502020204030204" pitchFamily="34" charset="0"/>
                        </a:rPr>
                        <a:t>Number of views, if the post contains a video</a:t>
                      </a:r>
                    </a:p>
                  </a:txBody>
                  <a:tcPr marL="182880" marR="182880" marT="0" marB="0" anchor="ctr"/>
                </a:tc>
                <a:extLst>
                  <a:ext uri="{0D108BD9-81ED-4DB2-BD59-A6C34878D82A}">
                    <a16:rowId xmlns:a16="http://schemas.microsoft.com/office/drawing/2014/main" val="3630774491"/>
                  </a:ext>
                </a:extLst>
              </a:tr>
              <a:tr h="386320">
                <a:tc>
                  <a:txBody>
                    <a:bodyPr/>
                    <a:lstStyle/>
                    <a:p>
                      <a:pPr algn="ctr"/>
                      <a:r>
                        <a:rPr lang="en-US" sz="2400" dirty="0" err="1">
                          <a:latin typeface="Calibri" panose="020F0502020204030204" pitchFamily="34" charset="0"/>
                          <a:cs typeface="Calibri" panose="020F0502020204030204" pitchFamily="34" charset="0"/>
                        </a:rPr>
                        <a:t>postId</a:t>
                      </a:r>
                      <a:endParaRPr lang="en-US" sz="2400" dirty="0">
                        <a:latin typeface="Calibri" panose="020F0502020204030204" pitchFamily="34" charset="0"/>
                        <a:cs typeface="Calibri" panose="020F0502020204030204" pitchFamily="34" charset="0"/>
                      </a:endParaRPr>
                    </a:p>
                  </a:txBody>
                  <a:tcPr marL="182880" marR="182880" marT="0" marB="0" anchor="ctr"/>
                </a:tc>
                <a:tc>
                  <a:txBody>
                    <a:bodyPr/>
                    <a:lstStyle/>
                    <a:p>
                      <a:pPr algn="ctr"/>
                      <a:r>
                        <a:rPr lang="en-US" sz="2400" dirty="0">
                          <a:latin typeface="Calibri" panose="020F0502020204030204" pitchFamily="34" charset="0"/>
                          <a:cs typeface="Calibri" panose="020F0502020204030204" pitchFamily="34" charset="0"/>
                        </a:rPr>
                        <a:t>Instagram ID of the post</a:t>
                      </a:r>
                    </a:p>
                  </a:txBody>
                  <a:tcPr marL="182880" marR="182880" marT="0" marB="0" anchor="ctr"/>
                </a:tc>
                <a:extLst>
                  <a:ext uri="{0D108BD9-81ED-4DB2-BD59-A6C34878D82A}">
                    <a16:rowId xmlns:a16="http://schemas.microsoft.com/office/drawing/2014/main" val="194761997"/>
                  </a:ext>
                </a:extLst>
              </a:tr>
            </a:tbl>
          </a:graphicData>
        </a:graphic>
      </p:graphicFrame>
      <p:graphicFrame>
        <p:nvGraphicFramePr>
          <p:cNvPr id="11" name="Table 10">
            <a:extLst>
              <a:ext uri="{FF2B5EF4-FFF2-40B4-BE49-F238E27FC236}">
                <a16:creationId xmlns:a16="http://schemas.microsoft.com/office/drawing/2014/main" id="{79E7F1AF-94A2-45C1-A811-6C78F70CADF4}"/>
              </a:ext>
            </a:extLst>
          </p:cNvPr>
          <p:cNvGraphicFramePr>
            <a:graphicFrameLocks noGrp="1"/>
          </p:cNvGraphicFramePr>
          <p:nvPr>
            <p:extLst>
              <p:ext uri="{D42A27DB-BD31-4B8C-83A1-F6EECF244321}">
                <p14:modId xmlns:p14="http://schemas.microsoft.com/office/powerpoint/2010/main" val="596138648"/>
              </p:ext>
            </p:extLst>
          </p:nvPr>
        </p:nvGraphicFramePr>
        <p:xfrm>
          <a:off x="12103101" y="6154397"/>
          <a:ext cx="10966450" cy="7439697"/>
        </p:xfrm>
        <a:graphic>
          <a:graphicData uri="http://schemas.openxmlformats.org/drawingml/2006/table">
            <a:tbl>
              <a:tblPr firstRow="1" bandRow="1">
                <a:tableStyleId>{21E4AEA4-8DFA-4A89-87EB-49C32662AFE0}</a:tableStyleId>
              </a:tblPr>
              <a:tblGrid>
                <a:gridCol w="4215800">
                  <a:extLst>
                    <a:ext uri="{9D8B030D-6E8A-4147-A177-3AD203B41FA5}">
                      <a16:colId xmlns:a16="http://schemas.microsoft.com/office/drawing/2014/main" val="1101742169"/>
                    </a:ext>
                  </a:extLst>
                </a:gridCol>
                <a:gridCol w="6750650">
                  <a:extLst>
                    <a:ext uri="{9D8B030D-6E8A-4147-A177-3AD203B41FA5}">
                      <a16:colId xmlns:a16="http://schemas.microsoft.com/office/drawing/2014/main" val="318316389"/>
                    </a:ext>
                  </a:extLst>
                </a:gridCol>
              </a:tblGrid>
              <a:tr h="735758">
                <a:tc gridSpan="2">
                  <a:txBody>
                    <a:bodyPr/>
                    <a:lstStyle/>
                    <a:p>
                      <a:pPr algn="ctr"/>
                      <a:r>
                        <a:rPr lang="en-US" sz="3600" dirty="0">
                          <a:latin typeface="Calibri" panose="020F0502020204030204" pitchFamily="34" charset="0"/>
                          <a:cs typeface="Calibri" panose="020F0502020204030204" pitchFamily="34" charset="0"/>
                        </a:rPr>
                        <a:t>Comments</a:t>
                      </a:r>
                    </a:p>
                  </a:txBody>
                  <a:tcPr marL="182880" marR="182880" marT="91440" marB="91440"/>
                </a:tc>
                <a:tc hMerge="1">
                  <a:txBody>
                    <a:bodyPr/>
                    <a:lstStyle/>
                    <a:p>
                      <a:endParaRPr lang="en-US" dirty="0"/>
                    </a:p>
                  </a:txBody>
                  <a:tcPr/>
                </a:tc>
                <a:extLst>
                  <a:ext uri="{0D108BD9-81ED-4DB2-BD59-A6C34878D82A}">
                    <a16:rowId xmlns:a16="http://schemas.microsoft.com/office/drawing/2014/main" val="2546944948"/>
                  </a:ext>
                </a:extLst>
              </a:tr>
              <a:tr h="609449">
                <a:tc>
                  <a:txBody>
                    <a:bodyPr/>
                    <a:lstStyle/>
                    <a:p>
                      <a:pPr algn="ctr"/>
                      <a:r>
                        <a:rPr lang="en-US" sz="2800" dirty="0">
                          <a:latin typeface="Calibri" panose="020F0502020204030204" pitchFamily="34" charset="0"/>
                          <a:cs typeface="Calibri" panose="020F0502020204030204" pitchFamily="34" charset="0"/>
                        </a:rPr>
                        <a:t>Columns</a:t>
                      </a:r>
                    </a:p>
                  </a:txBody>
                  <a:tcPr marL="182880" marR="182880" marT="0" marB="0" anchor="ctr"/>
                </a:tc>
                <a:tc>
                  <a:txBody>
                    <a:bodyPr/>
                    <a:lstStyle/>
                    <a:p>
                      <a:pPr algn="ctr"/>
                      <a:r>
                        <a:rPr lang="en-US" sz="2800" dirty="0">
                          <a:latin typeface="Calibri" panose="020F0502020204030204" pitchFamily="34" charset="0"/>
                          <a:cs typeface="Calibri" panose="020F0502020204030204" pitchFamily="34" charset="0"/>
                        </a:rPr>
                        <a:t>Description</a:t>
                      </a:r>
                    </a:p>
                  </a:txBody>
                  <a:tcPr marL="182880" marR="182880" marT="0" marB="0" anchor="ctr"/>
                </a:tc>
                <a:extLst>
                  <a:ext uri="{0D108BD9-81ED-4DB2-BD59-A6C34878D82A}">
                    <a16:rowId xmlns:a16="http://schemas.microsoft.com/office/drawing/2014/main" val="2131612882"/>
                  </a:ext>
                </a:extLst>
              </a:tr>
              <a:tr h="609449">
                <a:tc>
                  <a:txBody>
                    <a:bodyPr/>
                    <a:lstStyle/>
                    <a:p>
                      <a:pPr algn="ctr"/>
                      <a:r>
                        <a:rPr lang="en-US" sz="2800" dirty="0">
                          <a:latin typeface="Calibri" panose="020F0502020204030204" pitchFamily="34" charset="0"/>
                          <a:cs typeface="Calibri" panose="020F0502020204030204" pitchFamily="34" charset="0"/>
                        </a:rPr>
                        <a:t>Username</a:t>
                      </a:r>
                    </a:p>
                  </a:txBody>
                  <a:tcPr marL="182880" marR="182880" marT="0" marB="0" anchor="ctr"/>
                </a:tc>
                <a:tc>
                  <a:txBody>
                    <a:bodyPr/>
                    <a:lstStyle/>
                    <a:p>
                      <a:pPr algn="ctr"/>
                      <a:r>
                        <a:rPr lang="en-US" sz="2800" dirty="0">
                          <a:latin typeface="Calibri" panose="020F0502020204030204" pitchFamily="34" charset="0"/>
                          <a:cs typeface="Calibri" panose="020F0502020204030204" pitchFamily="34" charset="0"/>
                        </a:rPr>
                        <a:t>The name of the user</a:t>
                      </a:r>
                    </a:p>
                  </a:txBody>
                  <a:tcPr marL="182880" marR="182880" marT="0" marB="0" anchor="ctr"/>
                </a:tc>
                <a:extLst>
                  <a:ext uri="{0D108BD9-81ED-4DB2-BD59-A6C34878D82A}">
                    <a16:rowId xmlns:a16="http://schemas.microsoft.com/office/drawing/2014/main" val="609821539"/>
                  </a:ext>
                </a:extLst>
              </a:tr>
              <a:tr h="609449">
                <a:tc>
                  <a:txBody>
                    <a:bodyPr/>
                    <a:lstStyle/>
                    <a:p>
                      <a:pPr algn="ctr"/>
                      <a:r>
                        <a:rPr lang="en-US" sz="2800" b="1" dirty="0">
                          <a:latin typeface="Calibri" panose="020F0502020204030204" pitchFamily="34" charset="0"/>
                          <a:cs typeface="Calibri" panose="020F0502020204030204" pitchFamily="34" charset="0"/>
                        </a:rPr>
                        <a:t>query</a:t>
                      </a:r>
                    </a:p>
                  </a:txBody>
                  <a:tcPr marL="182880" marR="182880" marT="0" marB="0" anchor="ctr"/>
                </a:tc>
                <a:tc>
                  <a:txBody>
                    <a:bodyPr/>
                    <a:lstStyle/>
                    <a:p>
                      <a:pPr algn="ctr"/>
                      <a:r>
                        <a:rPr lang="en-US" sz="2800" b="1" dirty="0">
                          <a:latin typeface="Calibri" panose="020F0502020204030204" pitchFamily="34" charset="0"/>
                          <a:cs typeface="Calibri" panose="020F0502020204030204" pitchFamily="34" charset="0"/>
                        </a:rPr>
                        <a:t>URL of the post</a:t>
                      </a:r>
                    </a:p>
                  </a:txBody>
                  <a:tcPr marL="182880" marR="182880" marT="0" marB="0" anchor="ctr"/>
                </a:tc>
                <a:extLst>
                  <a:ext uri="{0D108BD9-81ED-4DB2-BD59-A6C34878D82A}">
                    <a16:rowId xmlns:a16="http://schemas.microsoft.com/office/drawing/2014/main" val="1138749279"/>
                  </a:ext>
                </a:extLst>
              </a:tr>
              <a:tr h="609449">
                <a:tc>
                  <a:txBody>
                    <a:bodyPr/>
                    <a:lstStyle/>
                    <a:p>
                      <a:pPr algn="ctr"/>
                      <a:r>
                        <a:rPr lang="en-US" sz="2800" b="1" dirty="0">
                          <a:latin typeface="Calibri" panose="020F0502020204030204" pitchFamily="34" charset="0"/>
                          <a:cs typeface="Calibri" panose="020F0502020204030204" pitchFamily="34" charset="0"/>
                        </a:rPr>
                        <a:t>comment</a:t>
                      </a:r>
                    </a:p>
                  </a:txBody>
                  <a:tcPr marL="182880" marR="182880" marT="0" marB="0" anchor="ctr"/>
                </a:tc>
                <a:tc>
                  <a:txBody>
                    <a:bodyPr/>
                    <a:lstStyle/>
                    <a:p>
                      <a:pPr algn="ctr"/>
                      <a:r>
                        <a:rPr lang="en-US" sz="2800" b="1" dirty="0">
                          <a:latin typeface="Calibri" panose="020F0502020204030204" pitchFamily="34" charset="0"/>
                          <a:cs typeface="Calibri" panose="020F0502020204030204" pitchFamily="34" charset="0"/>
                        </a:rPr>
                        <a:t>Comment</a:t>
                      </a:r>
                    </a:p>
                  </a:txBody>
                  <a:tcPr marL="182880" marR="182880" marT="0" marB="0" anchor="ctr"/>
                </a:tc>
                <a:extLst>
                  <a:ext uri="{0D108BD9-81ED-4DB2-BD59-A6C34878D82A}">
                    <a16:rowId xmlns:a16="http://schemas.microsoft.com/office/drawing/2014/main" val="91310704"/>
                  </a:ext>
                </a:extLst>
              </a:tr>
              <a:tr h="609449">
                <a:tc>
                  <a:txBody>
                    <a:bodyPr/>
                    <a:lstStyle/>
                    <a:p>
                      <a:pPr algn="ctr"/>
                      <a:r>
                        <a:rPr lang="en-US" sz="2800" dirty="0" err="1">
                          <a:latin typeface="Calibri" panose="020F0502020204030204" pitchFamily="34" charset="0"/>
                          <a:cs typeface="Calibri" panose="020F0502020204030204" pitchFamily="34" charset="0"/>
                        </a:rPr>
                        <a:t>likeCount</a:t>
                      </a:r>
                      <a:endParaRPr lang="en-US" sz="2800" dirty="0">
                        <a:latin typeface="Calibri" panose="020F0502020204030204" pitchFamily="34" charset="0"/>
                        <a:cs typeface="Calibri" panose="020F0502020204030204" pitchFamily="34" charset="0"/>
                      </a:endParaRPr>
                    </a:p>
                  </a:txBody>
                  <a:tcPr marL="182880" marR="182880" marT="0" marB="0" anchor="ctr"/>
                </a:tc>
                <a:tc>
                  <a:txBody>
                    <a:bodyPr/>
                    <a:lstStyle/>
                    <a:p>
                      <a:pPr algn="ctr"/>
                      <a:r>
                        <a:rPr lang="en-US" sz="2800" dirty="0">
                          <a:latin typeface="Calibri" panose="020F0502020204030204" pitchFamily="34" charset="0"/>
                          <a:cs typeface="Calibri" panose="020F0502020204030204" pitchFamily="34" charset="0"/>
                        </a:rPr>
                        <a:t>The number of likes on the comment</a:t>
                      </a:r>
                    </a:p>
                  </a:txBody>
                  <a:tcPr marL="182880" marR="182880" marT="0" marB="0" anchor="ctr"/>
                </a:tc>
                <a:extLst>
                  <a:ext uri="{0D108BD9-81ED-4DB2-BD59-A6C34878D82A}">
                    <a16:rowId xmlns:a16="http://schemas.microsoft.com/office/drawing/2014/main" val="2747404602"/>
                  </a:ext>
                </a:extLst>
              </a:tr>
              <a:tr h="609449">
                <a:tc>
                  <a:txBody>
                    <a:bodyPr/>
                    <a:lstStyle/>
                    <a:p>
                      <a:pPr algn="ctr"/>
                      <a:r>
                        <a:rPr lang="en-US" sz="2800" dirty="0" err="1">
                          <a:latin typeface="Calibri" panose="020F0502020204030204" pitchFamily="34" charset="0"/>
                          <a:cs typeface="Calibri" panose="020F0502020204030204" pitchFamily="34" charset="0"/>
                        </a:rPr>
                        <a:t>commentDate</a:t>
                      </a:r>
                      <a:endParaRPr lang="en-US" sz="2800" dirty="0">
                        <a:latin typeface="Calibri" panose="020F0502020204030204" pitchFamily="34" charset="0"/>
                        <a:cs typeface="Calibri" panose="020F0502020204030204" pitchFamily="34" charset="0"/>
                      </a:endParaRPr>
                    </a:p>
                  </a:txBody>
                  <a:tcPr marL="182880" marR="182880" marT="0" marB="0" anchor="ctr"/>
                </a:tc>
                <a:tc>
                  <a:txBody>
                    <a:bodyPr/>
                    <a:lstStyle/>
                    <a:p>
                      <a:pPr algn="ctr"/>
                      <a:r>
                        <a:rPr lang="en-US" sz="2800" dirty="0">
                          <a:latin typeface="Calibri" panose="020F0502020204030204" pitchFamily="34" charset="0"/>
                          <a:cs typeface="Calibri" panose="020F0502020204030204" pitchFamily="34" charset="0"/>
                        </a:rPr>
                        <a:t>The date of the comment</a:t>
                      </a:r>
                    </a:p>
                  </a:txBody>
                  <a:tcPr marL="182880" marR="182880" marT="0" marB="0" anchor="ctr"/>
                </a:tc>
                <a:extLst>
                  <a:ext uri="{0D108BD9-81ED-4DB2-BD59-A6C34878D82A}">
                    <a16:rowId xmlns:a16="http://schemas.microsoft.com/office/drawing/2014/main" val="1540897042"/>
                  </a:ext>
                </a:extLst>
              </a:tr>
              <a:tr h="609449">
                <a:tc>
                  <a:txBody>
                    <a:bodyPr/>
                    <a:lstStyle/>
                    <a:p>
                      <a:pPr algn="ctr"/>
                      <a:r>
                        <a:rPr lang="en-US" sz="2800" dirty="0">
                          <a:latin typeface="Calibri" panose="020F0502020204030204" pitchFamily="34" charset="0"/>
                          <a:cs typeface="Calibri" panose="020F0502020204030204" pitchFamily="34" charset="0"/>
                        </a:rPr>
                        <a:t>profileUrl</a:t>
                      </a:r>
                    </a:p>
                  </a:txBody>
                  <a:tcPr marL="182880" marR="182880" marT="0" marB="0" anchor="ctr"/>
                </a:tc>
                <a:tc>
                  <a:txBody>
                    <a:bodyPr/>
                    <a:lstStyle/>
                    <a:p>
                      <a:pPr algn="ctr"/>
                      <a:r>
                        <a:rPr lang="en-US" sz="2800" dirty="0">
                          <a:latin typeface="Calibri" panose="020F0502020204030204" pitchFamily="34" charset="0"/>
                          <a:cs typeface="Calibri" panose="020F0502020204030204" pitchFamily="34" charset="0"/>
                        </a:rPr>
                        <a:t>URL of the user’s account</a:t>
                      </a:r>
                    </a:p>
                  </a:txBody>
                  <a:tcPr marL="182880" marR="182880" marT="0" marB="0" anchor="ctr"/>
                </a:tc>
                <a:extLst>
                  <a:ext uri="{0D108BD9-81ED-4DB2-BD59-A6C34878D82A}">
                    <a16:rowId xmlns:a16="http://schemas.microsoft.com/office/drawing/2014/main" val="2073633493"/>
                  </a:ext>
                </a:extLst>
              </a:tr>
              <a:tr h="609449">
                <a:tc>
                  <a:txBody>
                    <a:bodyPr/>
                    <a:lstStyle/>
                    <a:p>
                      <a:pPr algn="ctr"/>
                      <a:r>
                        <a:rPr lang="en-US" sz="2800" dirty="0" err="1">
                          <a:latin typeface="Calibri" panose="020F0502020204030204" pitchFamily="34" charset="0"/>
                          <a:cs typeface="Calibri" panose="020F0502020204030204" pitchFamily="34" charset="0"/>
                        </a:rPr>
                        <a:t>postID</a:t>
                      </a:r>
                      <a:endParaRPr lang="en-US" sz="2800" dirty="0">
                        <a:latin typeface="Calibri" panose="020F0502020204030204" pitchFamily="34" charset="0"/>
                        <a:cs typeface="Calibri" panose="020F0502020204030204" pitchFamily="34" charset="0"/>
                      </a:endParaRPr>
                    </a:p>
                  </a:txBody>
                  <a:tcPr marL="182880" marR="182880" marT="0" marB="0" anchor="ctr"/>
                </a:tc>
                <a:tc>
                  <a:txBody>
                    <a:bodyPr/>
                    <a:lstStyle/>
                    <a:p>
                      <a:pPr algn="ctr"/>
                      <a:r>
                        <a:rPr lang="en-US" sz="2800" dirty="0">
                          <a:latin typeface="Calibri" panose="020F0502020204030204" pitchFamily="34" charset="0"/>
                          <a:cs typeface="Calibri" panose="020F0502020204030204" pitchFamily="34" charset="0"/>
                        </a:rPr>
                        <a:t>Name of the user</a:t>
                      </a:r>
                    </a:p>
                  </a:txBody>
                  <a:tcPr marL="182880" marR="182880" marT="0" marB="0" anchor="ctr"/>
                </a:tc>
                <a:extLst>
                  <a:ext uri="{0D108BD9-81ED-4DB2-BD59-A6C34878D82A}">
                    <a16:rowId xmlns:a16="http://schemas.microsoft.com/office/drawing/2014/main" val="1818244422"/>
                  </a:ext>
                </a:extLst>
              </a:tr>
              <a:tr h="609449">
                <a:tc>
                  <a:txBody>
                    <a:bodyPr/>
                    <a:lstStyle/>
                    <a:p>
                      <a:pPr algn="ctr"/>
                      <a:r>
                        <a:rPr lang="en-US" sz="2800" dirty="0" err="1">
                          <a:latin typeface="Calibri" panose="020F0502020204030204" pitchFamily="34" charset="0"/>
                          <a:cs typeface="Calibri" panose="020F0502020204030204" pitchFamily="34" charset="0"/>
                        </a:rPr>
                        <a:t>ownerId</a:t>
                      </a:r>
                      <a:endParaRPr lang="en-US" sz="2800" dirty="0">
                        <a:latin typeface="Calibri" panose="020F0502020204030204" pitchFamily="34" charset="0"/>
                        <a:cs typeface="Calibri" panose="020F0502020204030204" pitchFamily="34" charset="0"/>
                      </a:endParaRPr>
                    </a:p>
                  </a:txBody>
                  <a:tcPr marL="182880" marR="182880" marT="0" marB="0" anchor="ctr"/>
                </a:tc>
                <a:tc>
                  <a:txBody>
                    <a:bodyPr/>
                    <a:lstStyle/>
                    <a:p>
                      <a:pPr algn="ctr"/>
                      <a:r>
                        <a:rPr lang="en-US" sz="2800" dirty="0">
                          <a:latin typeface="Calibri" panose="020F0502020204030204" pitchFamily="34" charset="0"/>
                          <a:cs typeface="Calibri" panose="020F0502020204030204" pitchFamily="34" charset="0"/>
                        </a:rPr>
                        <a:t>Instagram ID of the comment user</a:t>
                      </a:r>
                    </a:p>
                  </a:txBody>
                  <a:tcPr marL="182880" marR="182880" marT="0" marB="0" anchor="ctr"/>
                </a:tc>
                <a:extLst>
                  <a:ext uri="{0D108BD9-81ED-4DB2-BD59-A6C34878D82A}">
                    <a16:rowId xmlns:a16="http://schemas.microsoft.com/office/drawing/2014/main" val="2405078361"/>
                  </a:ext>
                </a:extLst>
              </a:tr>
              <a:tr h="609449">
                <a:tc>
                  <a:txBody>
                    <a:bodyPr/>
                    <a:lstStyle/>
                    <a:p>
                      <a:pPr algn="ctr"/>
                      <a:r>
                        <a:rPr lang="en-US" sz="2800" dirty="0" err="1">
                          <a:latin typeface="Calibri" panose="020F0502020204030204" pitchFamily="34" charset="0"/>
                          <a:cs typeface="Calibri" panose="020F0502020204030204" pitchFamily="34" charset="0"/>
                        </a:rPr>
                        <a:t>profilePictureURL</a:t>
                      </a:r>
                      <a:endParaRPr lang="en-US" sz="2800" dirty="0">
                        <a:latin typeface="Calibri" panose="020F0502020204030204" pitchFamily="34" charset="0"/>
                        <a:cs typeface="Calibri" panose="020F0502020204030204" pitchFamily="34" charset="0"/>
                      </a:endParaRPr>
                    </a:p>
                  </a:txBody>
                  <a:tcPr marL="182880" marR="182880" marT="0" marB="0" anchor="ctr"/>
                </a:tc>
                <a:tc>
                  <a:txBody>
                    <a:bodyPr/>
                    <a:lstStyle/>
                    <a:p>
                      <a:pPr algn="ctr"/>
                      <a:r>
                        <a:rPr lang="en-US" sz="2800" dirty="0">
                          <a:latin typeface="Calibri" panose="020F0502020204030204" pitchFamily="34" charset="0"/>
                          <a:cs typeface="Calibri" panose="020F0502020204030204" pitchFamily="34" charset="0"/>
                        </a:rPr>
                        <a:t>URL of the post’s picture</a:t>
                      </a:r>
                    </a:p>
                  </a:txBody>
                  <a:tcPr marL="182880" marR="182880" marT="0" marB="0" anchor="ctr"/>
                </a:tc>
                <a:extLst>
                  <a:ext uri="{0D108BD9-81ED-4DB2-BD59-A6C34878D82A}">
                    <a16:rowId xmlns:a16="http://schemas.microsoft.com/office/drawing/2014/main" val="212468561"/>
                  </a:ext>
                </a:extLst>
              </a:tr>
              <a:tr h="609449">
                <a:tc>
                  <a:txBody>
                    <a:bodyPr/>
                    <a:lstStyle/>
                    <a:p>
                      <a:pPr algn="ctr"/>
                      <a:r>
                        <a:rPr lang="en-US" sz="2800" dirty="0">
                          <a:latin typeface="Calibri" panose="020F0502020204030204" pitchFamily="34" charset="0"/>
                          <a:cs typeface="Calibri" panose="020F0502020204030204" pitchFamily="34" charset="0"/>
                        </a:rPr>
                        <a:t>timestamp</a:t>
                      </a:r>
                    </a:p>
                  </a:txBody>
                  <a:tcPr marL="182880" marR="182880" marT="0" marB="0" anchor="ctr"/>
                </a:tc>
                <a:tc>
                  <a:txBody>
                    <a:bodyPr/>
                    <a:lstStyle/>
                    <a:p>
                      <a:pPr algn="ctr"/>
                      <a:r>
                        <a:rPr lang="en-US" sz="2800" dirty="0">
                          <a:latin typeface="Calibri" panose="020F0502020204030204" pitchFamily="34" charset="0"/>
                          <a:cs typeface="Calibri" panose="020F0502020204030204" pitchFamily="34" charset="0"/>
                        </a:rPr>
                        <a:t>The date of the comment</a:t>
                      </a:r>
                    </a:p>
                  </a:txBody>
                  <a:tcPr marL="182880" marR="182880" marT="0" marB="0" anchor="ctr"/>
                </a:tc>
                <a:extLst>
                  <a:ext uri="{0D108BD9-81ED-4DB2-BD59-A6C34878D82A}">
                    <a16:rowId xmlns:a16="http://schemas.microsoft.com/office/drawing/2014/main" val="2753195213"/>
                  </a:ext>
                </a:extLst>
              </a:tr>
            </a:tbl>
          </a:graphicData>
        </a:graphic>
      </p:graphicFrame>
      <p:sp>
        <p:nvSpPr>
          <p:cNvPr id="10" name="Rectangle 9">
            <a:extLst>
              <a:ext uri="{FF2B5EF4-FFF2-40B4-BE49-F238E27FC236}">
                <a16:creationId xmlns:a16="http://schemas.microsoft.com/office/drawing/2014/main" id="{E87B11C9-A80B-4D8A-AC93-781C95423EB2}"/>
              </a:ext>
            </a:extLst>
          </p:cNvPr>
          <p:cNvSpPr/>
          <p:nvPr/>
        </p:nvSpPr>
        <p:spPr>
          <a:xfrm>
            <a:off x="166664" y="1448683"/>
            <a:ext cx="24386014" cy="4401205"/>
          </a:xfrm>
          <a:prstGeom prst="rect">
            <a:avLst/>
          </a:prstGeom>
        </p:spPr>
        <p:txBody>
          <a:bodyPr wrap="square">
            <a:spAutoFit/>
          </a:bodyPr>
          <a:lstStyle/>
          <a:p>
            <a:pPr marL="685800" indent="-685800">
              <a:buFont typeface="Arial" panose="020B0604020202020204" pitchFamily="34" charset="0"/>
              <a:buChar char="•"/>
            </a:pPr>
            <a:r>
              <a:rPr lang="en-US" sz="4000" dirty="0">
                <a:solidFill>
                  <a:schemeClr val="bg2"/>
                </a:solidFill>
                <a:latin typeface="Calibri" panose="020F0502020204030204" pitchFamily="34" charset="0"/>
                <a:cs typeface="Calibri" panose="020F0502020204030204" pitchFamily="34" charset="0"/>
              </a:rPr>
              <a:t>Posts Extraction</a:t>
            </a:r>
          </a:p>
          <a:p>
            <a:pPr marL="571500" indent="342900">
              <a:buFont typeface="Wingdings" panose="05000000000000000000" pitchFamily="2" charset="2"/>
              <a:buChar char="Ø"/>
            </a:pPr>
            <a:r>
              <a:rPr lang="en-US" sz="4000" dirty="0">
                <a:solidFill>
                  <a:schemeClr val="bg2"/>
                </a:solidFill>
                <a:latin typeface="Calibri" panose="020F0502020204030204" pitchFamily="34" charset="0"/>
                <a:cs typeface="Calibri" panose="020F0502020204030204" pitchFamily="34" charset="0"/>
              </a:rPr>
              <a:t> Utilized Phantombuster’s Instagram Hashtag Collector API to extract the recent posts for the listed hashtags</a:t>
            </a:r>
          </a:p>
          <a:p>
            <a:pPr marL="571500" indent="342900">
              <a:buFont typeface="Wingdings" panose="05000000000000000000" pitchFamily="2" charset="2"/>
              <a:buChar char="Ø"/>
            </a:pPr>
            <a:r>
              <a:rPr lang="en-US" sz="4000" dirty="0">
                <a:solidFill>
                  <a:schemeClr val="bg2"/>
                </a:solidFill>
                <a:latin typeface="Calibri" panose="020F0502020204030204" pitchFamily="34" charset="0"/>
                <a:cs typeface="Calibri" panose="020F0502020204030204" pitchFamily="34" charset="0"/>
              </a:rPr>
              <a:t> Total 104,014 posts were collected with </a:t>
            </a:r>
            <a:r>
              <a:rPr lang="en-US" sz="4000" dirty="0" err="1">
                <a:solidFill>
                  <a:schemeClr val="bg2"/>
                </a:solidFill>
                <a:latin typeface="Calibri" panose="020F0502020204030204" pitchFamily="34" charset="0"/>
                <a:cs typeface="Calibri" panose="020F0502020204030204" pitchFamily="34" charset="0"/>
              </a:rPr>
              <a:t>postUrl</a:t>
            </a:r>
            <a:r>
              <a:rPr lang="en-US" sz="4000" dirty="0">
                <a:solidFill>
                  <a:schemeClr val="bg2"/>
                </a:solidFill>
                <a:latin typeface="Calibri" panose="020F0502020204030204" pitchFamily="34" charset="0"/>
                <a:cs typeface="Calibri" panose="020F0502020204030204" pitchFamily="34" charset="0"/>
              </a:rPr>
              <a:t>, </a:t>
            </a:r>
            <a:r>
              <a:rPr lang="en-US" sz="4000" dirty="0" err="1">
                <a:solidFill>
                  <a:schemeClr val="bg2"/>
                </a:solidFill>
                <a:latin typeface="Calibri" panose="020F0502020204030204" pitchFamily="34" charset="0"/>
                <a:cs typeface="Calibri" panose="020F0502020204030204" pitchFamily="34" charset="0"/>
              </a:rPr>
              <a:t>likeCount</a:t>
            </a:r>
            <a:r>
              <a:rPr lang="en-US" sz="4000" dirty="0">
                <a:solidFill>
                  <a:schemeClr val="bg2"/>
                </a:solidFill>
                <a:latin typeface="Calibri" panose="020F0502020204030204" pitchFamily="34" charset="0"/>
                <a:cs typeface="Calibri" panose="020F0502020204030204" pitchFamily="34" charset="0"/>
              </a:rPr>
              <a:t>, </a:t>
            </a:r>
            <a:r>
              <a:rPr lang="en-US" sz="4000" dirty="0" err="1">
                <a:solidFill>
                  <a:schemeClr val="bg2"/>
                </a:solidFill>
                <a:latin typeface="Calibri" panose="020F0502020204030204" pitchFamily="34" charset="0"/>
                <a:cs typeface="Calibri" panose="020F0502020204030204" pitchFamily="34" charset="0"/>
              </a:rPr>
              <a:t>commentCount</a:t>
            </a:r>
            <a:r>
              <a:rPr lang="en-US" sz="4000" dirty="0">
                <a:solidFill>
                  <a:schemeClr val="bg2"/>
                </a:solidFill>
                <a:latin typeface="Calibri" panose="020F0502020204030204" pitchFamily="34" charset="0"/>
                <a:cs typeface="Calibri" panose="020F0502020204030204" pitchFamily="34" charset="0"/>
              </a:rPr>
              <a:t>, and so forth</a:t>
            </a:r>
          </a:p>
          <a:p>
            <a:pPr marL="685800" indent="-685800">
              <a:buFont typeface="Arial" panose="020B0604020202020204" pitchFamily="34" charset="0"/>
              <a:buChar char="•"/>
            </a:pPr>
            <a:endParaRPr lang="en-US" sz="4000" dirty="0">
              <a:solidFill>
                <a:schemeClr val="bg2"/>
              </a:solidFill>
              <a:latin typeface="Calibri" panose="020F0502020204030204" pitchFamily="34" charset="0"/>
              <a:cs typeface="Calibri" panose="020F0502020204030204" pitchFamily="34" charset="0"/>
            </a:endParaRPr>
          </a:p>
          <a:p>
            <a:pPr marL="685800" indent="-685800">
              <a:buFont typeface="Arial" panose="020B0604020202020204" pitchFamily="34" charset="0"/>
              <a:buChar char="•"/>
            </a:pPr>
            <a:r>
              <a:rPr lang="en-US" sz="4000" dirty="0">
                <a:solidFill>
                  <a:schemeClr val="bg2"/>
                </a:solidFill>
                <a:latin typeface="Calibri" panose="020F0502020204030204" pitchFamily="34" charset="0"/>
                <a:cs typeface="Calibri" panose="020F0502020204030204" pitchFamily="34" charset="0"/>
              </a:rPr>
              <a:t>Comment Extraction</a:t>
            </a:r>
          </a:p>
          <a:p>
            <a:pPr marL="571500" indent="282575">
              <a:buFont typeface="Wingdings" panose="05000000000000000000" pitchFamily="2" charset="2"/>
              <a:buChar char="Ø"/>
            </a:pPr>
            <a:r>
              <a:rPr lang="en-US" sz="4000" dirty="0">
                <a:solidFill>
                  <a:schemeClr val="bg2"/>
                </a:solidFill>
                <a:latin typeface="Calibri" panose="020F0502020204030204" pitchFamily="34" charset="0"/>
                <a:cs typeface="Calibri" panose="020F0502020204030204" pitchFamily="34" charset="0"/>
              </a:rPr>
              <a:t> Used Phantombuster’s Instagram Auto </a:t>
            </a:r>
            <a:r>
              <a:rPr lang="en-US" sz="4000" dirty="0" err="1">
                <a:solidFill>
                  <a:schemeClr val="bg2"/>
                </a:solidFill>
                <a:latin typeface="Calibri" panose="020F0502020204030204" pitchFamily="34" charset="0"/>
                <a:cs typeface="Calibri" panose="020F0502020204030204" pitchFamily="34" charset="0"/>
              </a:rPr>
              <a:t>Commentor</a:t>
            </a:r>
            <a:r>
              <a:rPr lang="en-US" sz="4000" dirty="0">
                <a:solidFill>
                  <a:schemeClr val="bg2"/>
                </a:solidFill>
                <a:latin typeface="Calibri" panose="020F0502020204030204" pitchFamily="34" charset="0"/>
                <a:cs typeface="Calibri" panose="020F0502020204030204" pitchFamily="34" charset="0"/>
              </a:rPr>
              <a:t> API to extract the comment of collected Instagram posts</a:t>
            </a:r>
          </a:p>
          <a:p>
            <a:pPr marL="571500" indent="282575">
              <a:buFont typeface="Wingdings" panose="05000000000000000000" pitchFamily="2" charset="2"/>
              <a:buChar char="Ø"/>
            </a:pPr>
            <a:r>
              <a:rPr lang="en-US" sz="4000" dirty="0">
                <a:solidFill>
                  <a:schemeClr val="bg2"/>
                </a:solidFill>
                <a:latin typeface="Calibri" panose="020F0502020204030204" pitchFamily="34" charset="0"/>
                <a:cs typeface="Calibri" panose="020F0502020204030204" pitchFamily="34" charset="0"/>
              </a:rPr>
              <a:t> Total 79,356 comments were collected with </a:t>
            </a:r>
            <a:r>
              <a:rPr lang="en-US" sz="4000" dirty="0" err="1">
                <a:solidFill>
                  <a:schemeClr val="bg2"/>
                </a:solidFill>
                <a:latin typeface="Calibri" panose="020F0502020204030204" pitchFamily="34" charset="0"/>
                <a:cs typeface="Calibri" panose="020F0502020204030204" pitchFamily="34" charset="0"/>
              </a:rPr>
              <a:t>postUrl</a:t>
            </a:r>
            <a:r>
              <a:rPr lang="en-US" sz="4000" dirty="0">
                <a:solidFill>
                  <a:schemeClr val="bg2"/>
                </a:solidFill>
                <a:latin typeface="Calibri" panose="020F0502020204030204" pitchFamily="34" charset="0"/>
                <a:cs typeface="Calibri" panose="020F0502020204030204" pitchFamily="34" charset="0"/>
              </a:rPr>
              <a:t>, </a:t>
            </a:r>
            <a:r>
              <a:rPr lang="en-US" sz="4000" dirty="0" err="1">
                <a:solidFill>
                  <a:schemeClr val="bg2"/>
                </a:solidFill>
                <a:latin typeface="Calibri" panose="020F0502020204030204" pitchFamily="34" charset="0"/>
                <a:cs typeface="Calibri" panose="020F0502020204030204" pitchFamily="34" charset="0"/>
              </a:rPr>
              <a:t>likeCount</a:t>
            </a:r>
            <a:r>
              <a:rPr lang="en-US" sz="4000" dirty="0">
                <a:solidFill>
                  <a:schemeClr val="bg2"/>
                </a:solidFill>
                <a:latin typeface="Calibri" panose="020F0502020204030204" pitchFamily="34" charset="0"/>
                <a:cs typeface="Calibri" panose="020F0502020204030204" pitchFamily="34" charset="0"/>
              </a:rPr>
              <a:t>, </a:t>
            </a:r>
            <a:r>
              <a:rPr lang="en-US" sz="4000" dirty="0" err="1">
                <a:solidFill>
                  <a:schemeClr val="bg2"/>
                </a:solidFill>
                <a:latin typeface="Calibri" panose="020F0502020204030204" pitchFamily="34" charset="0"/>
                <a:cs typeface="Calibri" panose="020F0502020204030204" pitchFamily="34" charset="0"/>
              </a:rPr>
              <a:t>userName</a:t>
            </a:r>
            <a:r>
              <a:rPr lang="en-US" sz="4000" dirty="0">
                <a:solidFill>
                  <a:schemeClr val="bg2"/>
                </a:solidFill>
                <a:latin typeface="Calibri" panose="020F0502020204030204" pitchFamily="34" charset="0"/>
                <a:cs typeface="Calibri" panose="020F0502020204030204" pitchFamily="34" charset="0"/>
              </a:rPr>
              <a:t> and so forth</a:t>
            </a:r>
          </a:p>
        </p:txBody>
      </p:sp>
    </p:spTree>
    <p:extLst>
      <p:ext uri="{BB962C8B-B14F-4D97-AF65-F5344CB8AC3E}">
        <p14:creationId xmlns:p14="http://schemas.microsoft.com/office/powerpoint/2010/main" val="1222654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ocial media post&#10;&#10;Description automatically generated">
            <a:extLst>
              <a:ext uri="{FF2B5EF4-FFF2-40B4-BE49-F238E27FC236}">
                <a16:creationId xmlns:a16="http://schemas.microsoft.com/office/drawing/2014/main" id="{B75136D6-00EF-4040-BA0B-93C655F92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814" y="2897560"/>
            <a:ext cx="23285513" cy="8287846"/>
          </a:xfrm>
          <a:prstGeom prst="rect">
            <a:avLst/>
          </a:prstGeom>
        </p:spPr>
      </p:pic>
      <p:sp>
        <p:nvSpPr>
          <p:cNvPr id="9" name="TextBox 8">
            <a:extLst>
              <a:ext uri="{FF2B5EF4-FFF2-40B4-BE49-F238E27FC236}">
                <a16:creationId xmlns:a16="http://schemas.microsoft.com/office/drawing/2014/main" id="{F2B754A2-0E3E-4964-8872-724BE3554734}"/>
              </a:ext>
            </a:extLst>
          </p:cNvPr>
          <p:cNvSpPr txBox="1"/>
          <p:nvPr/>
        </p:nvSpPr>
        <p:spPr>
          <a:xfrm>
            <a:off x="4631160" y="385553"/>
            <a:ext cx="14701422" cy="1446550"/>
          </a:xfrm>
          <a:prstGeom prst="rect">
            <a:avLst/>
          </a:prstGeom>
          <a:noFill/>
        </p:spPr>
        <p:txBody>
          <a:bodyPr wrap="square" rtlCol="0">
            <a:spAutoFit/>
          </a:bodyPr>
          <a:lstStyle/>
          <a:p>
            <a:pPr algn="ctr"/>
            <a:r>
              <a:rPr lang="en-US" sz="8800" dirty="0">
                <a:solidFill>
                  <a:schemeClr val="bg2"/>
                </a:solidFill>
                <a:latin typeface="Calibri" panose="020F0502020204030204" pitchFamily="34" charset="0"/>
                <a:cs typeface="Calibri" panose="020F0502020204030204" pitchFamily="34" charset="0"/>
              </a:rPr>
              <a:t>DATA GATHERING</a:t>
            </a:r>
          </a:p>
        </p:txBody>
      </p:sp>
      <p:sp>
        <p:nvSpPr>
          <p:cNvPr id="11" name="TextBox 10">
            <a:extLst>
              <a:ext uri="{FF2B5EF4-FFF2-40B4-BE49-F238E27FC236}">
                <a16:creationId xmlns:a16="http://schemas.microsoft.com/office/drawing/2014/main" id="{11C78201-B785-4FC8-8BEA-3A8E4DECC23D}"/>
              </a:ext>
            </a:extLst>
          </p:cNvPr>
          <p:cNvSpPr txBox="1"/>
          <p:nvPr/>
        </p:nvSpPr>
        <p:spPr>
          <a:xfrm>
            <a:off x="814736" y="2177480"/>
            <a:ext cx="6498454" cy="769441"/>
          </a:xfrm>
          <a:prstGeom prst="rect">
            <a:avLst/>
          </a:prstGeom>
          <a:noFill/>
        </p:spPr>
        <p:txBody>
          <a:bodyPr wrap="square" rtlCol="0">
            <a:spAutoFit/>
          </a:bodyPr>
          <a:lstStyle/>
          <a:p>
            <a:r>
              <a:rPr lang="en-US" sz="4400" b="1" dirty="0">
                <a:solidFill>
                  <a:schemeClr val="bg2"/>
                </a:solidFill>
                <a:latin typeface="Calibri" panose="020F0502020204030204" pitchFamily="34" charset="0"/>
                <a:cs typeface="Calibri" panose="020F0502020204030204" pitchFamily="34" charset="0"/>
              </a:rPr>
              <a:t>Sample Dataset</a:t>
            </a:r>
          </a:p>
        </p:txBody>
      </p:sp>
    </p:spTree>
    <p:extLst>
      <p:ext uri="{BB962C8B-B14F-4D97-AF65-F5344CB8AC3E}">
        <p14:creationId xmlns:p14="http://schemas.microsoft.com/office/powerpoint/2010/main" val="1189938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8EFCB6-30B8-4843-94D3-E5A2971C411D}"/>
              </a:ext>
            </a:extLst>
          </p:cNvPr>
          <p:cNvSpPr txBox="1"/>
          <p:nvPr/>
        </p:nvSpPr>
        <p:spPr>
          <a:xfrm>
            <a:off x="4841289" y="153490"/>
            <a:ext cx="14701422" cy="1446550"/>
          </a:xfrm>
          <a:prstGeom prst="rect">
            <a:avLst/>
          </a:prstGeom>
          <a:noFill/>
        </p:spPr>
        <p:txBody>
          <a:bodyPr wrap="square" rtlCol="0">
            <a:spAutoFit/>
          </a:bodyPr>
          <a:lstStyle/>
          <a:p>
            <a:pPr algn="ctr"/>
            <a:r>
              <a:rPr lang="en-US" sz="8800" dirty="0">
                <a:solidFill>
                  <a:schemeClr val="bg2"/>
                </a:solidFill>
                <a:latin typeface="Calibri" panose="020F0502020204030204" pitchFamily="34" charset="0"/>
                <a:cs typeface="Calibri" panose="020F0502020204030204" pitchFamily="34" charset="0"/>
              </a:rPr>
              <a:t>DATA PRE-PROCESSING</a:t>
            </a:r>
          </a:p>
        </p:txBody>
      </p:sp>
      <p:pic>
        <p:nvPicPr>
          <p:cNvPr id="4" name="Picture 3">
            <a:extLst>
              <a:ext uri="{FF2B5EF4-FFF2-40B4-BE49-F238E27FC236}">
                <a16:creationId xmlns:a16="http://schemas.microsoft.com/office/drawing/2014/main" id="{D84ED179-BAF9-4812-ABED-E3B735B96E94}"/>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857422" y="1813908"/>
            <a:ext cx="2176272" cy="2130616"/>
          </a:xfrm>
          <a:prstGeom prst="rect">
            <a:avLst/>
          </a:prstGeom>
        </p:spPr>
      </p:pic>
      <p:cxnSp>
        <p:nvCxnSpPr>
          <p:cNvPr id="6" name="Straight Connector 5">
            <a:extLst>
              <a:ext uri="{FF2B5EF4-FFF2-40B4-BE49-F238E27FC236}">
                <a16:creationId xmlns:a16="http://schemas.microsoft.com/office/drawing/2014/main" id="{2A28DCFF-8482-4E9D-868F-4F9A27A3A950}"/>
              </a:ext>
            </a:extLst>
          </p:cNvPr>
          <p:cNvCxnSpPr>
            <a:cxnSpLocks/>
          </p:cNvCxnSpPr>
          <p:nvPr/>
        </p:nvCxnSpPr>
        <p:spPr>
          <a:xfrm>
            <a:off x="2858611" y="2876368"/>
            <a:ext cx="21483962" cy="0"/>
          </a:xfrm>
          <a:prstGeom prst="line">
            <a:avLst/>
          </a:prstGeom>
          <a:ln>
            <a:solidFill>
              <a:srgbClr val="BD20E8"/>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E05D9FA0-BF12-46F3-807A-1866238B07E5}"/>
              </a:ext>
            </a:extLst>
          </p:cNvPr>
          <p:cNvSpPr/>
          <p:nvPr/>
        </p:nvSpPr>
        <p:spPr>
          <a:xfrm>
            <a:off x="6622746" y="2698809"/>
            <a:ext cx="319596" cy="319598"/>
          </a:xfrm>
          <a:prstGeom prst="ellipse">
            <a:avLst/>
          </a:prstGeom>
          <a:solidFill>
            <a:srgbClr val="BD20E8"/>
          </a:solidFill>
          <a:ln>
            <a:solidFill>
              <a:srgbClr val="BD2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bg2"/>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AAB8946E-8DD0-4B43-990D-0F287BA13C48}"/>
              </a:ext>
            </a:extLst>
          </p:cNvPr>
          <p:cNvSpPr txBox="1"/>
          <p:nvPr/>
        </p:nvSpPr>
        <p:spPr>
          <a:xfrm>
            <a:off x="5415380" y="3036163"/>
            <a:ext cx="3089428" cy="1323439"/>
          </a:xfrm>
          <a:prstGeom prst="rect">
            <a:avLst/>
          </a:prstGeom>
          <a:noFill/>
        </p:spPr>
        <p:txBody>
          <a:bodyPr wrap="square" rtlCol="0">
            <a:spAutoFit/>
          </a:bodyPr>
          <a:lstStyle/>
          <a:p>
            <a:pPr algn="ctr"/>
            <a:r>
              <a:rPr lang="en-US" sz="4000" dirty="0">
                <a:solidFill>
                  <a:schemeClr val="bg2"/>
                </a:solidFill>
                <a:latin typeface="Calibri" panose="020F0502020204030204" pitchFamily="34" charset="0"/>
                <a:cs typeface="Calibri" panose="020F0502020204030204" pitchFamily="34" charset="0"/>
              </a:rPr>
              <a:t>Transform to lowercases</a:t>
            </a:r>
          </a:p>
        </p:txBody>
      </p:sp>
      <p:sp>
        <p:nvSpPr>
          <p:cNvPr id="12" name="TextBox 11">
            <a:extLst>
              <a:ext uri="{FF2B5EF4-FFF2-40B4-BE49-F238E27FC236}">
                <a16:creationId xmlns:a16="http://schemas.microsoft.com/office/drawing/2014/main" id="{76D5A8EC-F2C9-4C5B-83F7-B06BDAEF5FD3}"/>
              </a:ext>
            </a:extLst>
          </p:cNvPr>
          <p:cNvSpPr txBox="1"/>
          <p:nvPr/>
        </p:nvSpPr>
        <p:spPr>
          <a:xfrm>
            <a:off x="1519046" y="6281936"/>
            <a:ext cx="6640506" cy="707886"/>
          </a:xfrm>
          <a:prstGeom prst="rect">
            <a:avLst/>
          </a:prstGeom>
          <a:noFill/>
        </p:spPr>
        <p:txBody>
          <a:bodyPr wrap="square" rtlCol="0">
            <a:spAutoFit/>
          </a:bodyPr>
          <a:lstStyle/>
          <a:p>
            <a:pPr marL="685800" indent="-685800">
              <a:buFont typeface="Arial" panose="020B0604020202020204" pitchFamily="34" charset="0"/>
              <a:buChar char="•"/>
            </a:pPr>
            <a:r>
              <a:rPr lang="en-US" sz="4000" dirty="0">
                <a:solidFill>
                  <a:schemeClr val="bg2"/>
                </a:solidFill>
                <a:latin typeface="Calibri" panose="020F0502020204030204" pitchFamily="34" charset="0"/>
                <a:cs typeface="Calibri" panose="020F0502020204030204" pitchFamily="34" charset="0"/>
              </a:rPr>
              <a:t>Transform to lowercases</a:t>
            </a:r>
          </a:p>
        </p:txBody>
      </p:sp>
      <p:sp>
        <p:nvSpPr>
          <p:cNvPr id="13" name="TextBox 12">
            <a:extLst>
              <a:ext uri="{FF2B5EF4-FFF2-40B4-BE49-F238E27FC236}">
                <a16:creationId xmlns:a16="http://schemas.microsoft.com/office/drawing/2014/main" id="{166A1C8A-2C73-4880-9A69-CA105A203C72}"/>
              </a:ext>
            </a:extLst>
          </p:cNvPr>
          <p:cNvSpPr txBox="1"/>
          <p:nvPr/>
        </p:nvSpPr>
        <p:spPr>
          <a:xfrm>
            <a:off x="7943528" y="6353944"/>
            <a:ext cx="15281533" cy="1569660"/>
          </a:xfrm>
          <a:prstGeom prst="rect">
            <a:avLst/>
          </a:prstGeom>
          <a:noFill/>
        </p:spPr>
        <p:txBody>
          <a:bodyPr wrap="square" rtlCol="0">
            <a:spAutoFit/>
          </a:bodyPr>
          <a:lstStyle/>
          <a:p>
            <a:r>
              <a:rPr lang="en-US" sz="2400" i="1" dirty="0">
                <a:solidFill>
                  <a:schemeClr val="bg2"/>
                </a:solidFill>
                <a:latin typeface="Calibri" panose="020F0502020204030204" pitchFamily="34" charset="0"/>
                <a:cs typeface="Calibri" panose="020F0502020204030204" pitchFamily="34" charset="0"/>
              </a:rPr>
              <a:t>**this week special** buy one get one free. </a:t>
            </a:r>
            <a:r>
              <a:rPr lang="en-US" sz="2400" i="1" dirty="0" err="1">
                <a:solidFill>
                  <a:schemeClr val="bg2"/>
                </a:solidFill>
                <a:latin typeface="Calibri" panose="020F0502020204030204" pitchFamily="34" charset="0"/>
                <a:cs typeface="Calibri" panose="020F0502020204030204" pitchFamily="34" charset="0"/>
              </a:rPr>
              <a:t>udt</a:t>
            </a:r>
            <a:r>
              <a:rPr lang="en-US" sz="2400" i="1" dirty="0">
                <a:solidFill>
                  <a:schemeClr val="bg2"/>
                </a:solidFill>
                <a:latin typeface="Calibri" panose="020F0502020204030204" pitchFamily="34" charset="0"/>
                <a:cs typeface="Calibri" panose="020F0502020204030204" pitchFamily="34" charset="0"/>
              </a:rPr>
              <a:t> tablet contains tramadol </a:t>
            </a:r>
            <a:r>
              <a:rPr lang="en-US" sz="2400" i="1" dirty="0" err="1">
                <a:solidFill>
                  <a:schemeClr val="bg2"/>
                </a:solidFill>
                <a:latin typeface="Calibri" panose="020F0502020204030204" pitchFamily="34" charset="0"/>
                <a:cs typeface="Calibri" panose="020F0502020204030204" pitchFamily="34" charset="0"/>
              </a:rPr>
              <a:t>hcl</a:t>
            </a:r>
            <a:r>
              <a:rPr lang="en-US" sz="2400" i="1" dirty="0">
                <a:solidFill>
                  <a:schemeClr val="bg2"/>
                </a:solidFill>
                <a:latin typeface="Calibri" panose="020F0502020204030204" pitchFamily="34" charset="0"/>
                <a:cs typeface="Calibri" panose="020F0502020204030204" pitchFamily="34" charset="0"/>
              </a:rPr>
              <a:t>, which is a narcotic-like pain reliever. </a:t>
            </a:r>
            <a:r>
              <a:rPr lang="en-US" sz="2400" i="1" dirty="0" err="1">
                <a:solidFill>
                  <a:schemeClr val="bg2"/>
                </a:solidFill>
                <a:latin typeface="Calibri" panose="020F0502020204030204" pitchFamily="34" charset="0"/>
                <a:cs typeface="Calibri" panose="020F0502020204030204" pitchFamily="34" charset="0"/>
              </a:rPr>
              <a:t>ultram</a:t>
            </a:r>
            <a:r>
              <a:rPr lang="en-US" sz="2400" i="1" dirty="0">
                <a:solidFill>
                  <a:schemeClr val="bg2"/>
                </a:solidFill>
                <a:latin typeface="Calibri" panose="020F0502020204030204" pitchFamily="34" charset="0"/>
                <a:cs typeface="Calibri" panose="020F0502020204030204" pitchFamily="34" charset="0"/>
              </a:rPr>
              <a:t> is used to treat moderate to severe pain for knee pain relief, and constipation pain relief..... visit tramadolshop.is to grab the deal now!#deal #discount #painkiller #pain #medicine #</a:t>
            </a:r>
            <a:r>
              <a:rPr lang="en-US" sz="2400" i="1" dirty="0" err="1">
                <a:solidFill>
                  <a:schemeClr val="bg2"/>
                </a:solidFill>
                <a:latin typeface="Calibri" panose="020F0502020204030204" pitchFamily="34" charset="0"/>
                <a:cs typeface="Calibri" panose="020F0502020204030204" pitchFamily="34" charset="0"/>
              </a:rPr>
              <a:t>onlinepharmacy</a:t>
            </a:r>
            <a:r>
              <a:rPr lang="en-US" sz="2400" i="1" dirty="0">
                <a:solidFill>
                  <a:schemeClr val="bg2"/>
                </a:solidFill>
                <a:latin typeface="Calibri" panose="020F0502020204030204" pitchFamily="34" charset="0"/>
                <a:cs typeface="Calibri" panose="020F0502020204030204" pitchFamily="34" charset="0"/>
              </a:rPr>
              <a:t> #</a:t>
            </a:r>
            <a:r>
              <a:rPr lang="en-US" sz="2400" i="1" dirty="0" err="1">
                <a:solidFill>
                  <a:schemeClr val="bg2"/>
                </a:solidFill>
                <a:latin typeface="Calibri" panose="020F0502020204030204" pitchFamily="34" charset="0"/>
                <a:cs typeface="Calibri" panose="020F0502020204030204" pitchFamily="34" charset="0"/>
              </a:rPr>
              <a:t>medatyourdoor</a:t>
            </a:r>
            <a:r>
              <a:rPr lang="en-US" sz="2400" i="1" dirty="0">
                <a:solidFill>
                  <a:schemeClr val="bg2"/>
                </a:solidFill>
                <a:latin typeface="Calibri" panose="020F0502020204030204" pitchFamily="34" charset="0"/>
                <a:cs typeface="Calibri" panose="020F0502020204030204" pitchFamily="34" charset="0"/>
              </a:rPr>
              <a:t> #</a:t>
            </a:r>
            <a:r>
              <a:rPr lang="en-US" sz="2400" i="1" dirty="0" err="1">
                <a:solidFill>
                  <a:schemeClr val="bg2"/>
                </a:solidFill>
                <a:latin typeface="Calibri" panose="020F0502020204030204" pitchFamily="34" charset="0"/>
                <a:cs typeface="Calibri" panose="020F0502020204030204" pitchFamily="34" charset="0"/>
              </a:rPr>
              <a:t>medicinediscount</a:t>
            </a:r>
            <a:r>
              <a:rPr lang="en-US" sz="2400" i="1" dirty="0">
                <a:solidFill>
                  <a:schemeClr val="bg2"/>
                </a:solidFill>
                <a:latin typeface="Calibri" panose="020F0502020204030204" pitchFamily="34" charset="0"/>
                <a:cs typeface="Calibri" panose="020F0502020204030204" pitchFamily="34" charset="0"/>
              </a:rPr>
              <a:t> #pharmacy #</a:t>
            </a:r>
            <a:r>
              <a:rPr lang="en-US" sz="2400" i="1" dirty="0" err="1">
                <a:solidFill>
                  <a:schemeClr val="bg2"/>
                </a:solidFill>
                <a:latin typeface="Calibri" panose="020F0502020204030204" pitchFamily="34" charset="0"/>
                <a:cs typeface="Calibri" panose="020F0502020204030204" pitchFamily="34" charset="0"/>
              </a:rPr>
              <a:t>painreleif</a:t>
            </a:r>
            <a:r>
              <a:rPr lang="en-US" sz="2400" i="1" dirty="0">
                <a:solidFill>
                  <a:schemeClr val="bg2"/>
                </a:solidFill>
                <a:latin typeface="Calibri" panose="020F0502020204030204" pitchFamily="34" charset="0"/>
                <a:cs typeface="Calibri" panose="020F0502020204030204" pitchFamily="34" charset="0"/>
              </a:rPr>
              <a:t> #painkillers #</a:t>
            </a:r>
            <a:r>
              <a:rPr lang="en-US" sz="2400" i="1" dirty="0" err="1">
                <a:solidFill>
                  <a:schemeClr val="bg2"/>
                </a:solidFill>
                <a:latin typeface="Calibri" panose="020F0502020204030204" pitchFamily="34" charset="0"/>
                <a:cs typeface="Calibri" panose="020F0502020204030204" pitchFamily="34" charset="0"/>
              </a:rPr>
              <a:t>painrelief</a:t>
            </a:r>
            <a:r>
              <a:rPr lang="en-US" sz="2400" i="1" dirty="0">
                <a:solidFill>
                  <a:schemeClr val="bg2"/>
                </a:solidFill>
                <a:latin typeface="Calibri" panose="020F0502020204030204" pitchFamily="34" charset="0"/>
                <a:cs typeface="Calibri" panose="020F0502020204030204" pitchFamily="34" charset="0"/>
              </a:rPr>
              <a:t>  #</a:t>
            </a:r>
            <a:r>
              <a:rPr lang="en-US" sz="2400" i="1" dirty="0" err="1">
                <a:solidFill>
                  <a:schemeClr val="bg2"/>
                </a:solidFill>
                <a:latin typeface="Calibri" panose="020F0502020204030204" pitchFamily="34" charset="0"/>
                <a:cs typeface="Calibri" panose="020F0502020204030204" pitchFamily="34" charset="0"/>
              </a:rPr>
              <a:t>buyonegetonefree</a:t>
            </a:r>
            <a:r>
              <a:rPr lang="en-US" sz="2400" i="1" dirty="0">
                <a:solidFill>
                  <a:schemeClr val="bg2"/>
                </a:solidFill>
                <a:latin typeface="Calibri" panose="020F0502020204030204" pitchFamily="34" charset="0"/>
                <a:cs typeface="Calibri" panose="020F0502020204030204" pitchFamily="34" charset="0"/>
              </a:rPr>
              <a:t> #healthcare #</a:t>
            </a:r>
            <a:r>
              <a:rPr lang="en-US" sz="2400" i="1" dirty="0" err="1">
                <a:solidFill>
                  <a:schemeClr val="bg2"/>
                </a:solidFill>
                <a:latin typeface="Calibri" panose="020F0502020204030204" pitchFamily="34" charset="0"/>
                <a:cs typeface="Calibri" panose="020F0502020204030204" pitchFamily="34" charset="0"/>
              </a:rPr>
              <a:t>healthcaresolution</a:t>
            </a:r>
            <a:r>
              <a:rPr lang="en-US" sz="2400" i="1" dirty="0">
                <a:solidFill>
                  <a:schemeClr val="bg2"/>
                </a:solidFill>
                <a:latin typeface="Calibri" panose="020F0502020204030204" pitchFamily="34" charset="0"/>
                <a:cs typeface="Calibri" panose="020F0502020204030204" pitchFamily="34" charset="0"/>
              </a:rPr>
              <a:t> </a:t>
            </a:r>
          </a:p>
        </p:txBody>
      </p:sp>
      <p:sp>
        <p:nvSpPr>
          <p:cNvPr id="15" name="TextBox 14">
            <a:extLst>
              <a:ext uri="{FF2B5EF4-FFF2-40B4-BE49-F238E27FC236}">
                <a16:creationId xmlns:a16="http://schemas.microsoft.com/office/drawing/2014/main" id="{F495B9D0-FBBF-4B88-A1E7-DBA83CE04B92}"/>
              </a:ext>
            </a:extLst>
          </p:cNvPr>
          <p:cNvSpPr txBox="1"/>
          <p:nvPr/>
        </p:nvSpPr>
        <p:spPr>
          <a:xfrm>
            <a:off x="8738586" y="1529408"/>
            <a:ext cx="4755472" cy="1323439"/>
          </a:xfrm>
          <a:prstGeom prst="rect">
            <a:avLst/>
          </a:prstGeom>
          <a:noFill/>
        </p:spPr>
        <p:txBody>
          <a:bodyPr wrap="square" rtlCol="0">
            <a:spAutoFit/>
          </a:bodyPr>
          <a:lstStyle/>
          <a:p>
            <a:pPr algn="ctr"/>
            <a:r>
              <a:rPr lang="en-US" sz="4000" dirty="0">
                <a:solidFill>
                  <a:schemeClr val="bg2"/>
                </a:solidFill>
                <a:latin typeface="Calibri" panose="020F0502020204030204" pitchFamily="34" charset="0"/>
                <a:cs typeface="Calibri" panose="020F0502020204030204" pitchFamily="34" charset="0"/>
              </a:rPr>
              <a:t>Remove the punctuation marks </a:t>
            </a:r>
          </a:p>
        </p:txBody>
      </p:sp>
      <p:sp>
        <p:nvSpPr>
          <p:cNvPr id="16" name="TextBox 15">
            <a:extLst>
              <a:ext uri="{FF2B5EF4-FFF2-40B4-BE49-F238E27FC236}">
                <a16:creationId xmlns:a16="http://schemas.microsoft.com/office/drawing/2014/main" id="{A20B374D-6E1E-4408-A980-26B730C4D783}"/>
              </a:ext>
            </a:extLst>
          </p:cNvPr>
          <p:cNvSpPr txBox="1"/>
          <p:nvPr/>
        </p:nvSpPr>
        <p:spPr>
          <a:xfrm>
            <a:off x="7954398" y="4553744"/>
            <a:ext cx="15743068" cy="1569660"/>
          </a:xfrm>
          <a:prstGeom prst="rect">
            <a:avLst/>
          </a:prstGeom>
          <a:noFill/>
        </p:spPr>
        <p:txBody>
          <a:bodyPr wrap="square" rtlCol="0">
            <a:spAutoFit/>
          </a:bodyPr>
          <a:lstStyle/>
          <a:p>
            <a:r>
              <a:rPr lang="en-US" sz="2400" i="1" dirty="0">
                <a:solidFill>
                  <a:schemeClr val="bg2"/>
                </a:solidFill>
                <a:latin typeface="Calibri" panose="020F0502020204030204" pitchFamily="34" charset="0"/>
                <a:cs typeface="Calibri" panose="020F0502020204030204" pitchFamily="34" charset="0"/>
              </a:rPr>
              <a:t>**This week special** BUY one GET one free. UDT tablet contains tramadol </a:t>
            </a:r>
            <a:r>
              <a:rPr lang="en-US" sz="2400" i="1" dirty="0" err="1">
                <a:solidFill>
                  <a:schemeClr val="bg2"/>
                </a:solidFill>
                <a:latin typeface="Calibri" panose="020F0502020204030204" pitchFamily="34" charset="0"/>
                <a:cs typeface="Calibri" panose="020F0502020204030204" pitchFamily="34" charset="0"/>
              </a:rPr>
              <a:t>Hcl</a:t>
            </a:r>
            <a:r>
              <a:rPr lang="en-US" sz="2400" i="1" dirty="0">
                <a:solidFill>
                  <a:schemeClr val="bg2"/>
                </a:solidFill>
                <a:latin typeface="Calibri" panose="020F0502020204030204" pitchFamily="34" charset="0"/>
                <a:cs typeface="Calibri" panose="020F0502020204030204" pitchFamily="34" charset="0"/>
              </a:rPr>
              <a:t>, which is a narcotic-like pain reliever. Ultram is used to treat moderate to severe pain for knee pain relief, and constipation pain relief..... Visit Tramadolshop.is to Grab the deal Now!#deal #discount #painkiller #pain #medicine #</a:t>
            </a:r>
            <a:r>
              <a:rPr lang="en-US" sz="2400" i="1" dirty="0" err="1">
                <a:solidFill>
                  <a:schemeClr val="bg2"/>
                </a:solidFill>
                <a:latin typeface="Calibri" panose="020F0502020204030204" pitchFamily="34" charset="0"/>
                <a:cs typeface="Calibri" panose="020F0502020204030204" pitchFamily="34" charset="0"/>
              </a:rPr>
              <a:t>onlinepharmacy</a:t>
            </a:r>
            <a:r>
              <a:rPr lang="en-US" sz="2400" i="1" dirty="0">
                <a:solidFill>
                  <a:schemeClr val="bg2"/>
                </a:solidFill>
                <a:latin typeface="Calibri" panose="020F0502020204030204" pitchFamily="34" charset="0"/>
                <a:cs typeface="Calibri" panose="020F0502020204030204" pitchFamily="34" charset="0"/>
              </a:rPr>
              <a:t> #</a:t>
            </a:r>
            <a:r>
              <a:rPr lang="en-US" sz="2400" i="1" dirty="0" err="1">
                <a:solidFill>
                  <a:schemeClr val="bg2"/>
                </a:solidFill>
                <a:latin typeface="Calibri" panose="020F0502020204030204" pitchFamily="34" charset="0"/>
                <a:cs typeface="Calibri" panose="020F0502020204030204" pitchFamily="34" charset="0"/>
              </a:rPr>
              <a:t>medatyourdoor</a:t>
            </a:r>
            <a:r>
              <a:rPr lang="en-US" sz="2400" i="1" dirty="0">
                <a:solidFill>
                  <a:schemeClr val="bg2"/>
                </a:solidFill>
                <a:latin typeface="Calibri" panose="020F0502020204030204" pitchFamily="34" charset="0"/>
                <a:cs typeface="Calibri" panose="020F0502020204030204" pitchFamily="34" charset="0"/>
              </a:rPr>
              <a:t> #</a:t>
            </a:r>
            <a:r>
              <a:rPr lang="en-US" sz="2400" i="1" dirty="0" err="1">
                <a:solidFill>
                  <a:schemeClr val="bg2"/>
                </a:solidFill>
                <a:latin typeface="Calibri" panose="020F0502020204030204" pitchFamily="34" charset="0"/>
                <a:cs typeface="Calibri" panose="020F0502020204030204" pitchFamily="34" charset="0"/>
              </a:rPr>
              <a:t>medicinediscount</a:t>
            </a:r>
            <a:r>
              <a:rPr lang="en-US" sz="2400" i="1" dirty="0">
                <a:solidFill>
                  <a:schemeClr val="bg2"/>
                </a:solidFill>
                <a:latin typeface="Calibri" panose="020F0502020204030204" pitchFamily="34" charset="0"/>
                <a:cs typeface="Calibri" panose="020F0502020204030204" pitchFamily="34" charset="0"/>
              </a:rPr>
              <a:t> #pharmacy #</a:t>
            </a:r>
            <a:r>
              <a:rPr lang="en-US" sz="2400" i="1" dirty="0" err="1">
                <a:solidFill>
                  <a:schemeClr val="bg2"/>
                </a:solidFill>
                <a:latin typeface="Calibri" panose="020F0502020204030204" pitchFamily="34" charset="0"/>
                <a:cs typeface="Calibri" panose="020F0502020204030204" pitchFamily="34" charset="0"/>
              </a:rPr>
              <a:t>painreleif</a:t>
            </a:r>
            <a:r>
              <a:rPr lang="en-US" sz="2400" i="1" dirty="0">
                <a:solidFill>
                  <a:schemeClr val="bg2"/>
                </a:solidFill>
                <a:latin typeface="Calibri" panose="020F0502020204030204" pitchFamily="34" charset="0"/>
                <a:cs typeface="Calibri" panose="020F0502020204030204" pitchFamily="34" charset="0"/>
              </a:rPr>
              <a:t> #painkillers #</a:t>
            </a:r>
            <a:r>
              <a:rPr lang="en-US" sz="2400" i="1" dirty="0" err="1">
                <a:solidFill>
                  <a:schemeClr val="bg2"/>
                </a:solidFill>
                <a:latin typeface="Calibri" panose="020F0502020204030204" pitchFamily="34" charset="0"/>
                <a:cs typeface="Calibri" panose="020F0502020204030204" pitchFamily="34" charset="0"/>
              </a:rPr>
              <a:t>painrelief</a:t>
            </a:r>
            <a:r>
              <a:rPr lang="en-US" sz="2400" i="1" dirty="0">
                <a:solidFill>
                  <a:schemeClr val="bg2"/>
                </a:solidFill>
                <a:latin typeface="Calibri" panose="020F0502020204030204" pitchFamily="34" charset="0"/>
                <a:cs typeface="Calibri" panose="020F0502020204030204" pitchFamily="34" charset="0"/>
              </a:rPr>
              <a:t>  #</a:t>
            </a:r>
            <a:r>
              <a:rPr lang="en-US" sz="2400" i="1" dirty="0" err="1">
                <a:solidFill>
                  <a:schemeClr val="bg2"/>
                </a:solidFill>
                <a:latin typeface="Calibri" panose="020F0502020204030204" pitchFamily="34" charset="0"/>
                <a:cs typeface="Calibri" panose="020F0502020204030204" pitchFamily="34" charset="0"/>
              </a:rPr>
              <a:t>buyonegetonefree</a:t>
            </a:r>
            <a:r>
              <a:rPr lang="en-US" sz="2400" i="1" dirty="0">
                <a:solidFill>
                  <a:schemeClr val="bg2"/>
                </a:solidFill>
                <a:latin typeface="Calibri" panose="020F0502020204030204" pitchFamily="34" charset="0"/>
                <a:cs typeface="Calibri" panose="020F0502020204030204" pitchFamily="34" charset="0"/>
              </a:rPr>
              <a:t> #healthcare #</a:t>
            </a:r>
            <a:r>
              <a:rPr lang="en-US" sz="2400" i="1" dirty="0" err="1">
                <a:solidFill>
                  <a:schemeClr val="bg2"/>
                </a:solidFill>
                <a:latin typeface="Calibri" panose="020F0502020204030204" pitchFamily="34" charset="0"/>
                <a:cs typeface="Calibri" panose="020F0502020204030204" pitchFamily="34" charset="0"/>
              </a:rPr>
              <a:t>healthcaresolution</a:t>
            </a:r>
            <a:endParaRPr lang="en-US" sz="2400" i="1" dirty="0">
              <a:solidFill>
                <a:schemeClr val="bg2"/>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277D378E-1B3D-40F5-B23A-ABD8D2C12E98}"/>
              </a:ext>
            </a:extLst>
          </p:cNvPr>
          <p:cNvSpPr txBox="1"/>
          <p:nvPr/>
        </p:nvSpPr>
        <p:spPr>
          <a:xfrm>
            <a:off x="1559576" y="4553744"/>
            <a:ext cx="4943792" cy="707886"/>
          </a:xfrm>
          <a:prstGeom prst="rect">
            <a:avLst/>
          </a:prstGeom>
          <a:noFill/>
        </p:spPr>
        <p:txBody>
          <a:bodyPr wrap="square" rtlCol="0">
            <a:spAutoFit/>
          </a:bodyPr>
          <a:lstStyle/>
          <a:p>
            <a:pPr marL="685800" indent="-685800">
              <a:buFont typeface="Arial" panose="020B0604020202020204" pitchFamily="34" charset="0"/>
              <a:buChar char="•"/>
            </a:pPr>
            <a:r>
              <a:rPr lang="en-US" sz="4000" dirty="0">
                <a:solidFill>
                  <a:schemeClr val="bg2"/>
                </a:solidFill>
                <a:latin typeface="Calibri" panose="020F0502020204030204" pitchFamily="34" charset="0"/>
                <a:cs typeface="Calibri" panose="020F0502020204030204" pitchFamily="34" charset="0"/>
              </a:rPr>
              <a:t>Original Text</a:t>
            </a:r>
          </a:p>
        </p:txBody>
      </p:sp>
      <p:sp>
        <p:nvSpPr>
          <p:cNvPr id="20" name="TextBox 19">
            <a:extLst>
              <a:ext uri="{FF2B5EF4-FFF2-40B4-BE49-F238E27FC236}">
                <a16:creationId xmlns:a16="http://schemas.microsoft.com/office/drawing/2014/main" id="{586FD3EE-270E-48E5-9C91-20698F854B2C}"/>
              </a:ext>
            </a:extLst>
          </p:cNvPr>
          <p:cNvSpPr txBox="1"/>
          <p:nvPr/>
        </p:nvSpPr>
        <p:spPr>
          <a:xfrm>
            <a:off x="1536442" y="8126849"/>
            <a:ext cx="5975038" cy="1323439"/>
          </a:xfrm>
          <a:prstGeom prst="rect">
            <a:avLst/>
          </a:prstGeom>
          <a:noFill/>
        </p:spPr>
        <p:txBody>
          <a:bodyPr wrap="square" rtlCol="0">
            <a:spAutoFit/>
          </a:bodyPr>
          <a:lstStyle/>
          <a:p>
            <a:pPr marL="685800" indent="-685800">
              <a:buFont typeface="Arial" panose="020B0604020202020204" pitchFamily="34" charset="0"/>
              <a:buChar char="•"/>
            </a:pPr>
            <a:r>
              <a:rPr lang="en-US" sz="4000" dirty="0">
                <a:solidFill>
                  <a:schemeClr val="bg2"/>
                </a:solidFill>
                <a:latin typeface="Calibri" panose="020F0502020204030204" pitchFamily="34" charset="0"/>
                <a:cs typeface="Calibri" panose="020F0502020204030204" pitchFamily="34" charset="0"/>
              </a:rPr>
              <a:t>Remove the punctuation marks</a:t>
            </a:r>
          </a:p>
        </p:txBody>
      </p:sp>
      <p:sp>
        <p:nvSpPr>
          <p:cNvPr id="21" name="TextBox 20">
            <a:extLst>
              <a:ext uri="{FF2B5EF4-FFF2-40B4-BE49-F238E27FC236}">
                <a16:creationId xmlns:a16="http://schemas.microsoft.com/office/drawing/2014/main" id="{7DD301F4-BFF0-4E5B-BF6A-DBCCA57F42AF}"/>
              </a:ext>
            </a:extLst>
          </p:cNvPr>
          <p:cNvSpPr txBox="1"/>
          <p:nvPr/>
        </p:nvSpPr>
        <p:spPr>
          <a:xfrm>
            <a:off x="7871520" y="8154144"/>
            <a:ext cx="16119630" cy="1569660"/>
          </a:xfrm>
          <a:prstGeom prst="rect">
            <a:avLst/>
          </a:prstGeom>
          <a:noFill/>
        </p:spPr>
        <p:txBody>
          <a:bodyPr wrap="square" rtlCol="0">
            <a:spAutoFit/>
          </a:bodyPr>
          <a:lstStyle/>
          <a:p>
            <a:r>
              <a:rPr lang="en-US" sz="2400" i="1" dirty="0">
                <a:solidFill>
                  <a:schemeClr val="bg2"/>
                </a:solidFill>
                <a:latin typeface="Calibri" panose="020F0502020204030204" pitchFamily="34" charset="0"/>
                <a:cs typeface="Calibri" panose="020F0502020204030204" pitchFamily="34" charset="0"/>
              </a:rPr>
              <a:t>this week special buy one get one free </a:t>
            </a:r>
            <a:r>
              <a:rPr lang="en-US" sz="2400" i="1" dirty="0" err="1">
                <a:solidFill>
                  <a:schemeClr val="bg2"/>
                </a:solidFill>
                <a:latin typeface="Calibri" panose="020F0502020204030204" pitchFamily="34" charset="0"/>
                <a:cs typeface="Calibri" panose="020F0502020204030204" pitchFamily="34" charset="0"/>
              </a:rPr>
              <a:t>udt</a:t>
            </a:r>
            <a:r>
              <a:rPr lang="en-US" sz="2400" i="1" dirty="0">
                <a:solidFill>
                  <a:schemeClr val="bg2"/>
                </a:solidFill>
                <a:latin typeface="Calibri" panose="020F0502020204030204" pitchFamily="34" charset="0"/>
                <a:cs typeface="Calibri" panose="020F0502020204030204" pitchFamily="34" charset="0"/>
              </a:rPr>
              <a:t> tablet contains tramadol </a:t>
            </a:r>
            <a:r>
              <a:rPr lang="en-US" sz="2400" i="1" dirty="0" err="1">
                <a:solidFill>
                  <a:schemeClr val="bg2"/>
                </a:solidFill>
                <a:latin typeface="Calibri" panose="020F0502020204030204" pitchFamily="34" charset="0"/>
                <a:cs typeface="Calibri" panose="020F0502020204030204" pitchFamily="34" charset="0"/>
              </a:rPr>
              <a:t>hcl</a:t>
            </a:r>
            <a:r>
              <a:rPr lang="en-US" sz="2400" i="1" dirty="0">
                <a:solidFill>
                  <a:schemeClr val="bg2"/>
                </a:solidFill>
                <a:latin typeface="Calibri" panose="020F0502020204030204" pitchFamily="34" charset="0"/>
                <a:cs typeface="Calibri" panose="020F0502020204030204" pitchFamily="34" charset="0"/>
              </a:rPr>
              <a:t> which is a narcotic like pain reliever </a:t>
            </a:r>
            <a:r>
              <a:rPr lang="en-US" sz="2400" i="1" dirty="0" err="1">
                <a:solidFill>
                  <a:schemeClr val="bg2"/>
                </a:solidFill>
                <a:latin typeface="Calibri" panose="020F0502020204030204" pitchFamily="34" charset="0"/>
                <a:cs typeface="Calibri" panose="020F0502020204030204" pitchFamily="34" charset="0"/>
              </a:rPr>
              <a:t>ultram</a:t>
            </a:r>
            <a:r>
              <a:rPr lang="en-US" sz="2400" i="1" dirty="0">
                <a:solidFill>
                  <a:schemeClr val="bg2"/>
                </a:solidFill>
                <a:latin typeface="Calibri" panose="020F0502020204030204" pitchFamily="34" charset="0"/>
                <a:cs typeface="Calibri" panose="020F0502020204030204" pitchFamily="34" charset="0"/>
              </a:rPr>
              <a:t> is used to treat moderate to severe pain for knee pain relief and constipation pain relief visit </a:t>
            </a:r>
            <a:r>
              <a:rPr lang="en-US" sz="2400" i="1" dirty="0" err="1">
                <a:solidFill>
                  <a:schemeClr val="bg2"/>
                </a:solidFill>
                <a:latin typeface="Calibri" panose="020F0502020204030204" pitchFamily="34" charset="0"/>
                <a:cs typeface="Calibri" panose="020F0502020204030204" pitchFamily="34" charset="0"/>
              </a:rPr>
              <a:t>tramadolshopis</a:t>
            </a:r>
            <a:r>
              <a:rPr lang="en-US" sz="2400" i="1" dirty="0">
                <a:solidFill>
                  <a:schemeClr val="bg2"/>
                </a:solidFill>
                <a:latin typeface="Calibri" panose="020F0502020204030204" pitchFamily="34" charset="0"/>
                <a:cs typeface="Calibri" panose="020F0502020204030204" pitchFamily="34" charset="0"/>
              </a:rPr>
              <a:t> to grab the deal now deal discount painkiller pain medicine </a:t>
            </a:r>
            <a:r>
              <a:rPr lang="en-US" sz="2400" i="1" dirty="0" err="1">
                <a:solidFill>
                  <a:schemeClr val="bg2"/>
                </a:solidFill>
                <a:latin typeface="Calibri" panose="020F0502020204030204" pitchFamily="34" charset="0"/>
                <a:cs typeface="Calibri" panose="020F0502020204030204" pitchFamily="34" charset="0"/>
              </a:rPr>
              <a:t>onlinepharmacy</a:t>
            </a:r>
            <a:r>
              <a:rPr lang="en-US" sz="2400" i="1" dirty="0">
                <a:solidFill>
                  <a:schemeClr val="bg2"/>
                </a:solidFill>
                <a:latin typeface="Calibri" panose="020F0502020204030204" pitchFamily="34" charset="0"/>
                <a:cs typeface="Calibri" panose="020F0502020204030204" pitchFamily="34" charset="0"/>
              </a:rPr>
              <a:t> </a:t>
            </a:r>
            <a:r>
              <a:rPr lang="en-US" sz="2400" i="1" dirty="0" err="1">
                <a:solidFill>
                  <a:schemeClr val="bg2"/>
                </a:solidFill>
                <a:latin typeface="Calibri" panose="020F0502020204030204" pitchFamily="34" charset="0"/>
                <a:cs typeface="Calibri" panose="020F0502020204030204" pitchFamily="34" charset="0"/>
              </a:rPr>
              <a:t>medatyourdoor</a:t>
            </a:r>
            <a:r>
              <a:rPr lang="en-US" sz="2400" i="1" dirty="0">
                <a:solidFill>
                  <a:schemeClr val="bg2"/>
                </a:solidFill>
                <a:latin typeface="Calibri" panose="020F0502020204030204" pitchFamily="34" charset="0"/>
                <a:cs typeface="Calibri" panose="020F0502020204030204" pitchFamily="34" charset="0"/>
              </a:rPr>
              <a:t> </a:t>
            </a:r>
            <a:r>
              <a:rPr lang="en-US" sz="2400" i="1" dirty="0" err="1">
                <a:solidFill>
                  <a:schemeClr val="bg2"/>
                </a:solidFill>
                <a:latin typeface="Calibri" panose="020F0502020204030204" pitchFamily="34" charset="0"/>
                <a:cs typeface="Calibri" panose="020F0502020204030204" pitchFamily="34" charset="0"/>
              </a:rPr>
              <a:t>medicinediscount</a:t>
            </a:r>
            <a:r>
              <a:rPr lang="en-US" sz="2400" i="1" dirty="0">
                <a:solidFill>
                  <a:schemeClr val="bg2"/>
                </a:solidFill>
                <a:latin typeface="Calibri" panose="020F0502020204030204" pitchFamily="34" charset="0"/>
                <a:cs typeface="Calibri" panose="020F0502020204030204" pitchFamily="34" charset="0"/>
              </a:rPr>
              <a:t> pharmacy </a:t>
            </a:r>
            <a:r>
              <a:rPr lang="en-US" sz="2400" i="1" dirty="0" err="1">
                <a:solidFill>
                  <a:schemeClr val="bg2"/>
                </a:solidFill>
                <a:latin typeface="Calibri" panose="020F0502020204030204" pitchFamily="34" charset="0"/>
                <a:cs typeface="Calibri" panose="020F0502020204030204" pitchFamily="34" charset="0"/>
              </a:rPr>
              <a:t>painreleif</a:t>
            </a:r>
            <a:r>
              <a:rPr lang="en-US" sz="2400" i="1" dirty="0">
                <a:solidFill>
                  <a:schemeClr val="bg2"/>
                </a:solidFill>
                <a:latin typeface="Calibri" panose="020F0502020204030204" pitchFamily="34" charset="0"/>
                <a:cs typeface="Calibri" panose="020F0502020204030204" pitchFamily="34" charset="0"/>
              </a:rPr>
              <a:t> painkillers </a:t>
            </a:r>
            <a:r>
              <a:rPr lang="en-US" sz="2400" i="1" dirty="0" err="1">
                <a:solidFill>
                  <a:schemeClr val="bg2"/>
                </a:solidFill>
                <a:latin typeface="Calibri" panose="020F0502020204030204" pitchFamily="34" charset="0"/>
                <a:cs typeface="Calibri" panose="020F0502020204030204" pitchFamily="34" charset="0"/>
              </a:rPr>
              <a:t>painrelief</a:t>
            </a:r>
            <a:r>
              <a:rPr lang="en-US" sz="2400" i="1" dirty="0">
                <a:solidFill>
                  <a:schemeClr val="bg2"/>
                </a:solidFill>
                <a:latin typeface="Calibri" panose="020F0502020204030204" pitchFamily="34" charset="0"/>
                <a:cs typeface="Calibri" panose="020F0502020204030204" pitchFamily="34" charset="0"/>
              </a:rPr>
              <a:t> </a:t>
            </a:r>
            <a:r>
              <a:rPr lang="en-US" sz="2400" i="1" dirty="0" err="1">
                <a:solidFill>
                  <a:schemeClr val="bg2"/>
                </a:solidFill>
                <a:latin typeface="Calibri" panose="020F0502020204030204" pitchFamily="34" charset="0"/>
                <a:cs typeface="Calibri" panose="020F0502020204030204" pitchFamily="34" charset="0"/>
              </a:rPr>
              <a:t>buyonegetonefree</a:t>
            </a:r>
            <a:r>
              <a:rPr lang="en-US" sz="2400" i="1" dirty="0">
                <a:solidFill>
                  <a:schemeClr val="bg2"/>
                </a:solidFill>
                <a:latin typeface="Calibri" panose="020F0502020204030204" pitchFamily="34" charset="0"/>
                <a:cs typeface="Calibri" panose="020F0502020204030204" pitchFamily="34" charset="0"/>
              </a:rPr>
              <a:t> healthcare </a:t>
            </a:r>
            <a:r>
              <a:rPr lang="en-US" sz="2400" i="1" dirty="0" err="1">
                <a:solidFill>
                  <a:schemeClr val="bg2"/>
                </a:solidFill>
                <a:latin typeface="Calibri" panose="020F0502020204030204" pitchFamily="34" charset="0"/>
                <a:cs typeface="Calibri" panose="020F0502020204030204" pitchFamily="34" charset="0"/>
              </a:rPr>
              <a:t>healthcaresolution</a:t>
            </a:r>
            <a:endParaRPr lang="en-US" sz="2400" i="1" dirty="0">
              <a:solidFill>
                <a:schemeClr val="bg2"/>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1DA25B35-BA6B-4DDA-BEB6-33EF7E027635}"/>
              </a:ext>
            </a:extLst>
          </p:cNvPr>
          <p:cNvSpPr txBox="1"/>
          <p:nvPr/>
        </p:nvSpPr>
        <p:spPr>
          <a:xfrm>
            <a:off x="1534816" y="10038546"/>
            <a:ext cx="5918820" cy="707886"/>
          </a:xfrm>
          <a:prstGeom prst="rect">
            <a:avLst/>
          </a:prstGeom>
          <a:noFill/>
        </p:spPr>
        <p:txBody>
          <a:bodyPr wrap="square" rtlCol="0">
            <a:spAutoFit/>
          </a:bodyPr>
          <a:lstStyle/>
          <a:p>
            <a:pPr marL="685800" indent="-685800">
              <a:buFont typeface="Arial" panose="020B0604020202020204" pitchFamily="34" charset="0"/>
              <a:buChar char="•"/>
            </a:pPr>
            <a:r>
              <a:rPr lang="en-US" sz="4000" dirty="0">
                <a:solidFill>
                  <a:schemeClr val="bg2"/>
                </a:solidFill>
                <a:latin typeface="Calibri" panose="020F0502020204030204" pitchFamily="34" charset="0"/>
                <a:cs typeface="Calibri" panose="020F0502020204030204" pitchFamily="34" charset="0"/>
              </a:rPr>
              <a:t>Remove </a:t>
            </a:r>
            <a:r>
              <a:rPr lang="en-US" sz="4000" dirty="0" err="1">
                <a:solidFill>
                  <a:schemeClr val="bg2"/>
                </a:solidFill>
                <a:latin typeface="Calibri" panose="020F0502020204030204" pitchFamily="34" charset="0"/>
                <a:cs typeface="Calibri" panose="020F0502020204030204" pitchFamily="34" charset="0"/>
              </a:rPr>
              <a:t>stopwords</a:t>
            </a:r>
            <a:endParaRPr lang="en-US" sz="4000" dirty="0">
              <a:solidFill>
                <a:schemeClr val="bg2"/>
              </a:solidFill>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7FF9D282-1EDB-49A7-B941-1FAAB39968D9}"/>
              </a:ext>
            </a:extLst>
          </p:cNvPr>
          <p:cNvSpPr txBox="1"/>
          <p:nvPr/>
        </p:nvSpPr>
        <p:spPr>
          <a:xfrm>
            <a:off x="7871790" y="9968860"/>
            <a:ext cx="16050555" cy="1569660"/>
          </a:xfrm>
          <a:prstGeom prst="rect">
            <a:avLst/>
          </a:prstGeom>
          <a:noFill/>
        </p:spPr>
        <p:txBody>
          <a:bodyPr wrap="square" rtlCol="0">
            <a:spAutoFit/>
          </a:bodyPr>
          <a:lstStyle/>
          <a:p>
            <a:r>
              <a:rPr lang="en-US" sz="2400" i="1" dirty="0">
                <a:solidFill>
                  <a:schemeClr val="bg2"/>
                </a:solidFill>
                <a:latin typeface="Calibri" panose="020F0502020204030204" pitchFamily="34" charset="0"/>
                <a:cs typeface="Calibri" panose="020F0502020204030204" pitchFamily="34" charset="0"/>
              </a:rPr>
              <a:t>week special buy one get one free </a:t>
            </a:r>
            <a:r>
              <a:rPr lang="en-US" sz="2400" i="1" dirty="0" err="1">
                <a:solidFill>
                  <a:schemeClr val="bg2"/>
                </a:solidFill>
                <a:latin typeface="Calibri" panose="020F0502020204030204" pitchFamily="34" charset="0"/>
                <a:cs typeface="Calibri" panose="020F0502020204030204" pitchFamily="34" charset="0"/>
              </a:rPr>
              <a:t>udt</a:t>
            </a:r>
            <a:r>
              <a:rPr lang="en-US" sz="2400" i="1" dirty="0">
                <a:solidFill>
                  <a:schemeClr val="bg2"/>
                </a:solidFill>
                <a:latin typeface="Calibri" panose="020F0502020204030204" pitchFamily="34" charset="0"/>
                <a:cs typeface="Calibri" panose="020F0502020204030204" pitchFamily="34" charset="0"/>
              </a:rPr>
              <a:t> tablet contains tramadol </a:t>
            </a:r>
            <a:r>
              <a:rPr lang="en-US" sz="2400" i="1" dirty="0" err="1">
                <a:solidFill>
                  <a:schemeClr val="bg2"/>
                </a:solidFill>
                <a:latin typeface="Calibri" panose="020F0502020204030204" pitchFamily="34" charset="0"/>
                <a:cs typeface="Calibri" panose="020F0502020204030204" pitchFamily="34" charset="0"/>
              </a:rPr>
              <a:t>hcl</a:t>
            </a:r>
            <a:r>
              <a:rPr lang="en-US" sz="2400" i="1" dirty="0">
                <a:solidFill>
                  <a:schemeClr val="bg2"/>
                </a:solidFill>
                <a:latin typeface="Calibri" panose="020F0502020204030204" pitchFamily="34" charset="0"/>
                <a:cs typeface="Calibri" panose="020F0502020204030204" pitchFamily="34" charset="0"/>
              </a:rPr>
              <a:t>    narcotic like pain reliever </a:t>
            </a:r>
            <a:r>
              <a:rPr lang="en-US" sz="2400" i="1" dirty="0" err="1">
                <a:solidFill>
                  <a:schemeClr val="bg2"/>
                </a:solidFill>
                <a:latin typeface="Calibri" panose="020F0502020204030204" pitchFamily="34" charset="0"/>
                <a:cs typeface="Calibri" panose="020F0502020204030204" pitchFamily="34" charset="0"/>
              </a:rPr>
              <a:t>ultram</a:t>
            </a:r>
            <a:r>
              <a:rPr lang="en-US" sz="2400" i="1" dirty="0">
                <a:solidFill>
                  <a:schemeClr val="bg2"/>
                </a:solidFill>
                <a:latin typeface="Calibri" panose="020F0502020204030204" pitchFamily="34" charset="0"/>
                <a:cs typeface="Calibri" panose="020F0502020204030204" pitchFamily="34" charset="0"/>
              </a:rPr>
              <a:t>  used  treat moderate  severe pain  knee pain relief  constipation pain relief visit </a:t>
            </a:r>
            <a:r>
              <a:rPr lang="en-US" sz="2400" i="1" dirty="0" err="1">
                <a:solidFill>
                  <a:schemeClr val="bg2"/>
                </a:solidFill>
                <a:latin typeface="Calibri" panose="020F0502020204030204" pitchFamily="34" charset="0"/>
                <a:cs typeface="Calibri" panose="020F0502020204030204" pitchFamily="34" charset="0"/>
              </a:rPr>
              <a:t>tramadolshopis</a:t>
            </a:r>
            <a:r>
              <a:rPr lang="en-US" sz="2400" i="1" dirty="0">
                <a:solidFill>
                  <a:schemeClr val="bg2"/>
                </a:solidFill>
                <a:latin typeface="Calibri" panose="020F0502020204030204" pitchFamily="34" charset="0"/>
                <a:cs typeface="Calibri" panose="020F0502020204030204" pitchFamily="34" charset="0"/>
              </a:rPr>
              <a:t>  grab  deal now deal discount painkiller pain medicine </a:t>
            </a:r>
            <a:r>
              <a:rPr lang="en-US" sz="2400" i="1" dirty="0" err="1">
                <a:solidFill>
                  <a:schemeClr val="bg2"/>
                </a:solidFill>
                <a:latin typeface="Calibri" panose="020F0502020204030204" pitchFamily="34" charset="0"/>
                <a:cs typeface="Calibri" panose="020F0502020204030204" pitchFamily="34" charset="0"/>
              </a:rPr>
              <a:t>onlinepharmacy</a:t>
            </a:r>
            <a:r>
              <a:rPr lang="en-US" sz="2400" i="1" dirty="0">
                <a:solidFill>
                  <a:schemeClr val="bg2"/>
                </a:solidFill>
                <a:latin typeface="Calibri" panose="020F0502020204030204" pitchFamily="34" charset="0"/>
                <a:cs typeface="Calibri" panose="020F0502020204030204" pitchFamily="34" charset="0"/>
              </a:rPr>
              <a:t> </a:t>
            </a:r>
            <a:r>
              <a:rPr lang="en-US" sz="2400" i="1" dirty="0" err="1">
                <a:solidFill>
                  <a:schemeClr val="bg2"/>
                </a:solidFill>
                <a:latin typeface="Calibri" panose="020F0502020204030204" pitchFamily="34" charset="0"/>
                <a:cs typeface="Calibri" panose="020F0502020204030204" pitchFamily="34" charset="0"/>
              </a:rPr>
              <a:t>medatyourdoor</a:t>
            </a:r>
            <a:r>
              <a:rPr lang="en-US" sz="2400" i="1" dirty="0">
                <a:solidFill>
                  <a:schemeClr val="bg2"/>
                </a:solidFill>
                <a:latin typeface="Calibri" panose="020F0502020204030204" pitchFamily="34" charset="0"/>
                <a:cs typeface="Calibri" panose="020F0502020204030204" pitchFamily="34" charset="0"/>
              </a:rPr>
              <a:t> </a:t>
            </a:r>
            <a:r>
              <a:rPr lang="en-US" sz="2400" i="1" dirty="0" err="1">
                <a:solidFill>
                  <a:schemeClr val="bg2"/>
                </a:solidFill>
                <a:latin typeface="Calibri" panose="020F0502020204030204" pitchFamily="34" charset="0"/>
                <a:cs typeface="Calibri" panose="020F0502020204030204" pitchFamily="34" charset="0"/>
              </a:rPr>
              <a:t>medicinediscount</a:t>
            </a:r>
            <a:r>
              <a:rPr lang="en-US" sz="2400" i="1" dirty="0">
                <a:solidFill>
                  <a:schemeClr val="bg2"/>
                </a:solidFill>
                <a:latin typeface="Calibri" panose="020F0502020204030204" pitchFamily="34" charset="0"/>
                <a:cs typeface="Calibri" panose="020F0502020204030204" pitchFamily="34" charset="0"/>
              </a:rPr>
              <a:t> pharmacy </a:t>
            </a:r>
            <a:r>
              <a:rPr lang="en-US" sz="2400" i="1" dirty="0" err="1">
                <a:solidFill>
                  <a:schemeClr val="bg2"/>
                </a:solidFill>
                <a:latin typeface="Calibri" panose="020F0502020204030204" pitchFamily="34" charset="0"/>
                <a:cs typeface="Calibri" panose="020F0502020204030204" pitchFamily="34" charset="0"/>
              </a:rPr>
              <a:t>painreleif</a:t>
            </a:r>
            <a:r>
              <a:rPr lang="en-US" sz="2400" i="1" dirty="0">
                <a:solidFill>
                  <a:schemeClr val="bg2"/>
                </a:solidFill>
                <a:latin typeface="Calibri" panose="020F0502020204030204" pitchFamily="34" charset="0"/>
                <a:cs typeface="Calibri" panose="020F0502020204030204" pitchFamily="34" charset="0"/>
              </a:rPr>
              <a:t> painkillers </a:t>
            </a:r>
            <a:r>
              <a:rPr lang="en-US" sz="2400" i="1" dirty="0" err="1">
                <a:solidFill>
                  <a:schemeClr val="bg2"/>
                </a:solidFill>
                <a:latin typeface="Calibri" panose="020F0502020204030204" pitchFamily="34" charset="0"/>
                <a:cs typeface="Calibri" panose="020F0502020204030204" pitchFamily="34" charset="0"/>
              </a:rPr>
              <a:t>painrelief</a:t>
            </a:r>
            <a:r>
              <a:rPr lang="en-US" sz="2400" i="1" dirty="0">
                <a:solidFill>
                  <a:schemeClr val="bg2"/>
                </a:solidFill>
                <a:latin typeface="Calibri" panose="020F0502020204030204" pitchFamily="34" charset="0"/>
                <a:cs typeface="Calibri" panose="020F0502020204030204" pitchFamily="34" charset="0"/>
              </a:rPr>
              <a:t> </a:t>
            </a:r>
            <a:r>
              <a:rPr lang="en-US" sz="2400" i="1" dirty="0" err="1">
                <a:solidFill>
                  <a:schemeClr val="bg2"/>
                </a:solidFill>
                <a:latin typeface="Calibri" panose="020F0502020204030204" pitchFamily="34" charset="0"/>
                <a:cs typeface="Calibri" panose="020F0502020204030204" pitchFamily="34" charset="0"/>
              </a:rPr>
              <a:t>buyonegetonefree</a:t>
            </a:r>
            <a:r>
              <a:rPr lang="en-US" sz="2400" i="1" dirty="0">
                <a:solidFill>
                  <a:schemeClr val="bg2"/>
                </a:solidFill>
                <a:latin typeface="Calibri" panose="020F0502020204030204" pitchFamily="34" charset="0"/>
                <a:cs typeface="Calibri" panose="020F0502020204030204" pitchFamily="34" charset="0"/>
              </a:rPr>
              <a:t> healthcare </a:t>
            </a:r>
            <a:r>
              <a:rPr lang="en-US" sz="2400" i="1" dirty="0" err="1">
                <a:solidFill>
                  <a:schemeClr val="bg2"/>
                </a:solidFill>
                <a:latin typeface="Calibri" panose="020F0502020204030204" pitchFamily="34" charset="0"/>
                <a:cs typeface="Calibri" panose="020F0502020204030204" pitchFamily="34" charset="0"/>
              </a:rPr>
              <a:t>healthcaresolution</a:t>
            </a:r>
            <a:endParaRPr lang="en-US" sz="2400" i="1" dirty="0">
              <a:solidFill>
                <a:schemeClr val="bg2"/>
              </a:solidFill>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A4201F2C-9F3C-4AA8-AC3D-3520C9808E25}"/>
              </a:ext>
            </a:extLst>
          </p:cNvPr>
          <p:cNvSpPr txBox="1"/>
          <p:nvPr/>
        </p:nvSpPr>
        <p:spPr>
          <a:xfrm>
            <a:off x="1534816" y="11838746"/>
            <a:ext cx="5631774" cy="707886"/>
          </a:xfrm>
          <a:prstGeom prst="rect">
            <a:avLst/>
          </a:prstGeom>
          <a:noFill/>
        </p:spPr>
        <p:txBody>
          <a:bodyPr wrap="square" rtlCol="0">
            <a:spAutoFit/>
          </a:bodyPr>
          <a:lstStyle/>
          <a:p>
            <a:pPr marL="685800" indent="-685800">
              <a:buFont typeface="Arial" panose="020B0604020202020204" pitchFamily="34" charset="0"/>
              <a:buChar char="•"/>
            </a:pPr>
            <a:r>
              <a:rPr lang="en-US" sz="4000" dirty="0">
                <a:solidFill>
                  <a:schemeClr val="bg2"/>
                </a:solidFill>
                <a:latin typeface="Calibri" panose="020F0502020204030204" pitchFamily="34" charset="0"/>
                <a:cs typeface="Calibri" panose="020F0502020204030204" pitchFamily="34" charset="0"/>
              </a:rPr>
              <a:t>Stemming (snowball)</a:t>
            </a:r>
          </a:p>
        </p:txBody>
      </p:sp>
      <p:sp>
        <p:nvSpPr>
          <p:cNvPr id="27" name="TextBox 26">
            <a:extLst>
              <a:ext uri="{FF2B5EF4-FFF2-40B4-BE49-F238E27FC236}">
                <a16:creationId xmlns:a16="http://schemas.microsoft.com/office/drawing/2014/main" id="{E9F7D9FB-D8DC-4907-97CC-FA6A2BDEF03F}"/>
              </a:ext>
            </a:extLst>
          </p:cNvPr>
          <p:cNvSpPr txBox="1"/>
          <p:nvPr/>
        </p:nvSpPr>
        <p:spPr>
          <a:xfrm>
            <a:off x="7865621" y="11769060"/>
            <a:ext cx="14896730" cy="1569660"/>
          </a:xfrm>
          <a:prstGeom prst="rect">
            <a:avLst/>
          </a:prstGeom>
          <a:noFill/>
        </p:spPr>
        <p:txBody>
          <a:bodyPr wrap="square" rtlCol="0">
            <a:spAutoFit/>
          </a:bodyPr>
          <a:lstStyle/>
          <a:p>
            <a:r>
              <a:rPr lang="en-US" sz="2400" i="1" dirty="0">
                <a:solidFill>
                  <a:schemeClr val="bg2"/>
                </a:solidFill>
                <a:latin typeface="Calibri" panose="020F0502020204030204" pitchFamily="34" charset="0"/>
                <a:cs typeface="Calibri" panose="020F0502020204030204" pitchFamily="34" charset="0"/>
              </a:rPr>
              <a:t>week special buy one get one free </a:t>
            </a:r>
            <a:r>
              <a:rPr lang="en-US" sz="2400" i="1" dirty="0" err="1">
                <a:solidFill>
                  <a:schemeClr val="bg2"/>
                </a:solidFill>
                <a:latin typeface="Calibri" panose="020F0502020204030204" pitchFamily="34" charset="0"/>
                <a:cs typeface="Calibri" panose="020F0502020204030204" pitchFamily="34" charset="0"/>
              </a:rPr>
              <a:t>udt</a:t>
            </a:r>
            <a:r>
              <a:rPr lang="en-US" sz="2400" i="1" dirty="0">
                <a:solidFill>
                  <a:schemeClr val="bg2"/>
                </a:solidFill>
                <a:latin typeface="Calibri" panose="020F0502020204030204" pitchFamily="34" charset="0"/>
                <a:cs typeface="Calibri" panose="020F0502020204030204" pitchFamily="34" charset="0"/>
              </a:rPr>
              <a:t> tablet contain tramadol </a:t>
            </a:r>
            <a:r>
              <a:rPr lang="en-US" sz="2400" i="1" dirty="0" err="1">
                <a:solidFill>
                  <a:schemeClr val="bg2"/>
                </a:solidFill>
                <a:latin typeface="Calibri" panose="020F0502020204030204" pitchFamily="34" charset="0"/>
                <a:cs typeface="Calibri" panose="020F0502020204030204" pitchFamily="34" charset="0"/>
              </a:rPr>
              <a:t>hcl</a:t>
            </a:r>
            <a:r>
              <a:rPr lang="en-US" sz="2400" i="1" dirty="0">
                <a:solidFill>
                  <a:schemeClr val="bg2"/>
                </a:solidFill>
                <a:latin typeface="Calibri" panose="020F0502020204030204" pitchFamily="34" charset="0"/>
                <a:cs typeface="Calibri" panose="020F0502020204030204" pitchFamily="34" charset="0"/>
              </a:rPr>
              <a:t> </a:t>
            </a:r>
            <a:r>
              <a:rPr lang="en-US" sz="2400" i="1" dirty="0" err="1">
                <a:solidFill>
                  <a:schemeClr val="bg2"/>
                </a:solidFill>
                <a:latin typeface="Calibri" panose="020F0502020204030204" pitchFamily="34" charset="0"/>
                <a:cs typeface="Calibri" panose="020F0502020204030204" pitchFamily="34" charset="0"/>
              </a:rPr>
              <a:t>narcot</a:t>
            </a:r>
            <a:r>
              <a:rPr lang="en-US" sz="2400" i="1" dirty="0">
                <a:solidFill>
                  <a:schemeClr val="bg2"/>
                </a:solidFill>
                <a:latin typeface="Calibri" panose="020F0502020204030204" pitchFamily="34" charset="0"/>
                <a:cs typeface="Calibri" panose="020F0502020204030204" pitchFamily="34" charset="0"/>
              </a:rPr>
              <a:t> like pain </a:t>
            </a:r>
            <a:r>
              <a:rPr lang="en-US" sz="2400" i="1" dirty="0" err="1">
                <a:solidFill>
                  <a:schemeClr val="bg2"/>
                </a:solidFill>
                <a:latin typeface="Calibri" panose="020F0502020204030204" pitchFamily="34" charset="0"/>
                <a:cs typeface="Calibri" panose="020F0502020204030204" pitchFamily="34" charset="0"/>
              </a:rPr>
              <a:t>reliev</a:t>
            </a:r>
            <a:r>
              <a:rPr lang="en-US" sz="2400" i="1" dirty="0">
                <a:solidFill>
                  <a:schemeClr val="bg2"/>
                </a:solidFill>
                <a:latin typeface="Calibri" panose="020F0502020204030204" pitchFamily="34" charset="0"/>
                <a:cs typeface="Calibri" panose="020F0502020204030204" pitchFamily="34" charset="0"/>
              </a:rPr>
              <a:t> </a:t>
            </a:r>
            <a:r>
              <a:rPr lang="en-US" sz="2400" i="1" dirty="0" err="1">
                <a:solidFill>
                  <a:schemeClr val="bg2"/>
                </a:solidFill>
                <a:latin typeface="Calibri" panose="020F0502020204030204" pitchFamily="34" charset="0"/>
                <a:cs typeface="Calibri" panose="020F0502020204030204" pitchFamily="34" charset="0"/>
              </a:rPr>
              <a:t>ultram</a:t>
            </a:r>
            <a:r>
              <a:rPr lang="en-US" sz="2400" i="1" dirty="0">
                <a:solidFill>
                  <a:schemeClr val="bg2"/>
                </a:solidFill>
                <a:latin typeface="Calibri" panose="020F0502020204030204" pitchFamily="34" charset="0"/>
                <a:cs typeface="Calibri" panose="020F0502020204030204" pitchFamily="34" charset="0"/>
              </a:rPr>
              <a:t> use treat </a:t>
            </a:r>
            <a:r>
              <a:rPr lang="en-US" sz="2400" i="1" dirty="0" err="1">
                <a:solidFill>
                  <a:schemeClr val="bg2"/>
                </a:solidFill>
                <a:latin typeface="Calibri" panose="020F0502020204030204" pitchFamily="34" charset="0"/>
                <a:cs typeface="Calibri" panose="020F0502020204030204" pitchFamily="34" charset="0"/>
              </a:rPr>
              <a:t>moder</a:t>
            </a:r>
            <a:r>
              <a:rPr lang="en-US" sz="2400" i="1" dirty="0">
                <a:solidFill>
                  <a:schemeClr val="bg2"/>
                </a:solidFill>
                <a:latin typeface="Calibri" panose="020F0502020204030204" pitchFamily="34" charset="0"/>
                <a:cs typeface="Calibri" panose="020F0502020204030204" pitchFamily="34" charset="0"/>
              </a:rPr>
              <a:t> sever pain knee pain relief </a:t>
            </a:r>
            <a:r>
              <a:rPr lang="en-US" sz="2400" i="1" dirty="0" err="1">
                <a:solidFill>
                  <a:schemeClr val="bg2"/>
                </a:solidFill>
                <a:latin typeface="Calibri" panose="020F0502020204030204" pitchFamily="34" charset="0"/>
                <a:cs typeface="Calibri" panose="020F0502020204030204" pitchFamily="34" charset="0"/>
              </a:rPr>
              <a:t>constip</a:t>
            </a:r>
            <a:r>
              <a:rPr lang="en-US" sz="2400" i="1" dirty="0">
                <a:solidFill>
                  <a:schemeClr val="bg2"/>
                </a:solidFill>
                <a:latin typeface="Calibri" panose="020F0502020204030204" pitchFamily="34" charset="0"/>
                <a:cs typeface="Calibri" panose="020F0502020204030204" pitchFamily="34" charset="0"/>
              </a:rPr>
              <a:t> pain relief visit </a:t>
            </a:r>
            <a:r>
              <a:rPr lang="en-US" sz="2400" i="1" dirty="0" err="1">
                <a:solidFill>
                  <a:schemeClr val="bg2"/>
                </a:solidFill>
                <a:latin typeface="Calibri" panose="020F0502020204030204" pitchFamily="34" charset="0"/>
                <a:cs typeface="Calibri" panose="020F0502020204030204" pitchFamily="34" charset="0"/>
              </a:rPr>
              <a:t>tramadolshopi</a:t>
            </a:r>
            <a:r>
              <a:rPr lang="en-US" sz="2400" i="1" dirty="0">
                <a:solidFill>
                  <a:schemeClr val="bg2"/>
                </a:solidFill>
                <a:latin typeface="Calibri" panose="020F0502020204030204" pitchFamily="34" charset="0"/>
                <a:cs typeface="Calibri" panose="020F0502020204030204" pitchFamily="34" charset="0"/>
              </a:rPr>
              <a:t> grab deal now deal discount </a:t>
            </a:r>
            <a:r>
              <a:rPr lang="en-US" sz="2400" i="1" dirty="0" err="1">
                <a:solidFill>
                  <a:schemeClr val="bg2"/>
                </a:solidFill>
                <a:latin typeface="Calibri" panose="020F0502020204030204" pitchFamily="34" charset="0"/>
                <a:cs typeface="Calibri" panose="020F0502020204030204" pitchFamily="34" charset="0"/>
              </a:rPr>
              <a:t>painkil</a:t>
            </a:r>
            <a:r>
              <a:rPr lang="en-US" sz="2400" i="1" dirty="0">
                <a:solidFill>
                  <a:schemeClr val="bg2"/>
                </a:solidFill>
                <a:latin typeface="Calibri" panose="020F0502020204030204" pitchFamily="34" charset="0"/>
                <a:cs typeface="Calibri" panose="020F0502020204030204" pitchFamily="34" charset="0"/>
              </a:rPr>
              <a:t> pain </a:t>
            </a:r>
            <a:r>
              <a:rPr lang="en-US" sz="2400" i="1" dirty="0" err="1">
                <a:solidFill>
                  <a:schemeClr val="bg2"/>
                </a:solidFill>
                <a:latin typeface="Calibri" panose="020F0502020204030204" pitchFamily="34" charset="0"/>
                <a:cs typeface="Calibri" panose="020F0502020204030204" pitchFamily="34" charset="0"/>
              </a:rPr>
              <a:t>medicin</a:t>
            </a:r>
            <a:r>
              <a:rPr lang="en-US" sz="2400" i="1" dirty="0">
                <a:solidFill>
                  <a:schemeClr val="bg2"/>
                </a:solidFill>
                <a:latin typeface="Calibri" panose="020F0502020204030204" pitchFamily="34" charset="0"/>
                <a:cs typeface="Calibri" panose="020F0502020204030204" pitchFamily="34" charset="0"/>
              </a:rPr>
              <a:t> </a:t>
            </a:r>
            <a:r>
              <a:rPr lang="en-US" sz="2400" i="1" dirty="0" err="1">
                <a:solidFill>
                  <a:schemeClr val="bg2"/>
                </a:solidFill>
                <a:latin typeface="Calibri" panose="020F0502020204030204" pitchFamily="34" charset="0"/>
                <a:cs typeface="Calibri" panose="020F0502020204030204" pitchFamily="34" charset="0"/>
              </a:rPr>
              <a:t>onlinepharmaci</a:t>
            </a:r>
            <a:r>
              <a:rPr lang="en-US" sz="2400" i="1" dirty="0">
                <a:solidFill>
                  <a:schemeClr val="bg2"/>
                </a:solidFill>
                <a:latin typeface="Calibri" panose="020F0502020204030204" pitchFamily="34" charset="0"/>
                <a:cs typeface="Calibri" panose="020F0502020204030204" pitchFamily="34" charset="0"/>
              </a:rPr>
              <a:t> </a:t>
            </a:r>
            <a:r>
              <a:rPr lang="en-US" sz="2400" i="1" dirty="0" err="1">
                <a:solidFill>
                  <a:schemeClr val="bg2"/>
                </a:solidFill>
                <a:latin typeface="Calibri" panose="020F0502020204030204" pitchFamily="34" charset="0"/>
                <a:cs typeface="Calibri" panose="020F0502020204030204" pitchFamily="34" charset="0"/>
              </a:rPr>
              <a:t>medatyourdoor</a:t>
            </a:r>
            <a:r>
              <a:rPr lang="en-US" sz="2400" i="1" dirty="0">
                <a:solidFill>
                  <a:schemeClr val="bg2"/>
                </a:solidFill>
                <a:latin typeface="Calibri" panose="020F0502020204030204" pitchFamily="34" charset="0"/>
                <a:cs typeface="Calibri" panose="020F0502020204030204" pitchFamily="34" charset="0"/>
              </a:rPr>
              <a:t> </a:t>
            </a:r>
            <a:r>
              <a:rPr lang="en-US" sz="2400" i="1" dirty="0" err="1">
                <a:solidFill>
                  <a:schemeClr val="bg2"/>
                </a:solidFill>
                <a:latin typeface="Calibri" panose="020F0502020204030204" pitchFamily="34" charset="0"/>
                <a:cs typeface="Calibri" panose="020F0502020204030204" pitchFamily="34" charset="0"/>
              </a:rPr>
              <a:t>medicinediscount</a:t>
            </a:r>
            <a:r>
              <a:rPr lang="en-US" sz="2400" i="1" dirty="0">
                <a:solidFill>
                  <a:schemeClr val="bg2"/>
                </a:solidFill>
                <a:latin typeface="Calibri" panose="020F0502020204030204" pitchFamily="34" charset="0"/>
                <a:cs typeface="Calibri" panose="020F0502020204030204" pitchFamily="34" charset="0"/>
              </a:rPr>
              <a:t> </a:t>
            </a:r>
            <a:r>
              <a:rPr lang="en-US" sz="2400" i="1" dirty="0" err="1">
                <a:solidFill>
                  <a:schemeClr val="bg2"/>
                </a:solidFill>
                <a:latin typeface="Calibri" panose="020F0502020204030204" pitchFamily="34" charset="0"/>
                <a:cs typeface="Calibri" panose="020F0502020204030204" pitchFamily="34" charset="0"/>
              </a:rPr>
              <a:t>pharmaci</a:t>
            </a:r>
            <a:r>
              <a:rPr lang="en-US" sz="2400" i="1" dirty="0">
                <a:solidFill>
                  <a:schemeClr val="bg2"/>
                </a:solidFill>
                <a:latin typeface="Calibri" panose="020F0502020204030204" pitchFamily="34" charset="0"/>
                <a:cs typeface="Calibri" panose="020F0502020204030204" pitchFamily="34" charset="0"/>
              </a:rPr>
              <a:t> </a:t>
            </a:r>
            <a:r>
              <a:rPr lang="en-US" sz="2400" i="1" dirty="0" err="1">
                <a:solidFill>
                  <a:schemeClr val="bg2"/>
                </a:solidFill>
                <a:latin typeface="Calibri" panose="020F0502020204030204" pitchFamily="34" charset="0"/>
                <a:cs typeface="Calibri" panose="020F0502020204030204" pitchFamily="34" charset="0"/>
              </a:rPr>
              <a:t>painreleif</a:t>
            </a:r>
            <a:r>
              <a:rPr lang="en-US" sz="2400" i="1" dirty="0">
                <a:solidFill>
                  <a:schemeClr val="bg2"/>
                </a:solidFill>
                <a:latin typeface="Calibri" panose="020F0502020204030204" pitchFamily="34" charset="0"/>
                <a:cs typeface="Calibri" panose="020F0502020204030204" pitchFamily="34" charset="0"/>
              </a:rPr>
              <a:t> </a:t>
            </a:r>
            <a:r>
              <a:rPr lang="en-US" sz="2400" i="1" dirty="0" err="1">
                <a:solidFill>
                  <a:schemeClr val="bg2"/>
                </a:solidFill>
                <a:latin typeface="Calibri" panose="020F0502020204030204" pitchFamily="34" charset="0"/>
                <a:cs typeface="Calibri" panose="020F0502020204030204" pitchFamily="34" charset="0"/>
              </a:rPr>
              <a:t>painkil</a:t>
            </a:r>
            <a:r>
              <a:rPr lang="en-US" sz="2400" i="1" dirty="0">
                <a:solidFill>
                  <a:schemeClr val="bg2"/>
                </a:solidFill>
                <a:latin typeface="Calibri" panose="020F0502020204030204" pitchFamily="34" charset="0"/>
                <a:cs typeface="Calibri" panose="020F0502020204030204" pitchFamily="34" charset="0"/>
              </a:rPr>
              <a:t> </a:t>
            </a:r>
            <a:r>
              <a:rPr lang="en-US" sz="2400" i="1" dirty="0" err="1">
                <a:solidFill>
                  <a:schemeClr val="bg2"/>
                </a:solidFill>
                <a:latin typeface="Calibri" panose="020F0502020204030204" pitchFamily="34" charset="0"/>
                <a:cs typeface="Calibri" panose="020F0502020204030204" pitchFamily="34" charset="0"/>
              </a:rPr>
              <a:t>painrelief</a:t>
            </a:r>
            <a:r>
              <a:rPr lang="en-US" sz="2400" i="1" dirty="0">
                <a:solidFill>
                  <a:schemeClr val="bg2"/>
                </a:solidFill>
                <a:latin typeface="Calibri" panose="020F0502020204030204" pitchFamily="34" charset="0"/>
                <a:cs typeface="Calibri" panose="020F0502020204030204" pitchFamily="34" charset="0"/>
              </a:rPr>
              <a:t> </a:t>
            </a:r>
            <a:r>
              <a:rPr lang="en-US" sz="2400" i="1" dirty="0" err="1">
                <a:solidFill>
                  <a:schemeClr val="bg2"/>
                </a:solidFill>
                <a:latin typeface="Calibri" panose="020F0502020204030204" pitchFamily="34" charset="0"/>
                <a:cs typeface="Calibri" panose="020F0502020204030204" pitchFamily="34" charset="0"/>
              </a:rPr>
              <a:t>buyonegetonefre</a:t>
            </a:r>
            <a:r>
              <a:rPr lang="en-US" sz="2400" i="1" dirty="0">
                <a:solidFill>
                  <a:schemeClr val="bg2"/>
                </a:solidFill>
                <a:latin typeface="Calibri" panose="020F0502020204030204" pitchFamily="34" charset="0"/>
                <a:cs typeface="Calibri" panose="020F0502020204030204" pitchFamily="34" charset="0"/>
              </a:rPr>
              <a:t> </a:t>
            </a:r>
            <a:r>
              <a:rPr lang="en-US" sz="2400" i="1" dirty="0" err="1">
                <a:solidFill>
                  <a:schemeClr val="bg2"/>
                </a:solidFill>
                <a:latin typeface="Calibri" panose="020F0502020204030204" pitchFamily="34" charset="0"/>
                <a:cs typeface="Calibri" panose="020F0502020204030204" pitchFamily="34" charset="0"/>
              </a:rPr>
              <a:t>healthcar</a:t>
            </a:r>
            <a:r>
              <a:rPr lang="en-US" sz="2400" i="1" dirty="0">
                <a:solidFill>
                  <a:schemeClr val="bg2"/>
                </a:solidFill>
                <a:latin typeface="Calibri" panose="020F0502020204030204" pitchFamily="34" charset="0"/>
                <a:cs typeface="Calibri" panose="020F0502020204030204" pitchFamily="34" charset="0"/>
              </a:rPr>
              <a:t> </a:t>
            </a:r>
            <a:r>
              <a:rPr lang="en-US" sz="2400" i="1" dirty="0" err="1">
                <a:solidFill>
                  <a:schemeClr val="bg2"/>
                </a:solidFill>
                <a:latin typeface="Calibri" panose="020F0502020204030204" pitchFamily="34" charset="0"/>
                <a:cs typeface="Calibri" panose="020F0502020204030204" pitchFamily="34" charset="0"/>
              </a:rPr>
              <a:t>healthcaresolut</a:t>
            </a:r>
            <a:endParaRPr lang="en-US" sz="2400" i="1" dirty="0">
              <a:solidFill>
                <a:schemeClr val="bg2"/>
              </a:solidFill>
              <a:latin typeface="Calibri" panose="020F0502020204030204" pitchFamily="34" charset="0"/>
              <a:cs typeface="Calibri" panose="020F0502020204030204" pitchFamily="34" charset="0"/>
            </a:endParaRPr>
          </a:p>
        </p:txBody>
      </p:sp>
      <p:sp>
        <p:nvSpPr>
          <p:cNvPr id="29" name="Oval 28">
            <a:extLst>
              <a:ext uri="{FF2B5EF4-FFF2-40B4-BE49-F238E27FC236}">
                <a16:creationId xmlns:a16="http://schemas.microsoft.com/office/drawing/2014/main" id="{EF8CC455-A93C-48A1-BE12-A0F988E54671}"/>
              </a:ext>
            </a:extLst>
          </p:cNvPr>
          <p:cNvSpPr/>
          <p:nvPr/>
        </p:nvSpPr>
        <p:spPr>
          <a:xfrm>
            <a:off x="11135568" y="2737275"/>
            <a:ext cx="319596" cy="319598"/>
          </a:xfrm>
          <a:prstGeom prst="ellipse">
            <a:avLst/>
          </a:prstGeom>
          <a:solidFill>
            <a:srgbClr val="BD20E8"/>
          </a:solidFill>
          <a:ln>
            <a:solidFill>
              <a:srgbClr val="BD2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bg2"/>
              </a:solidFill>
              <a:latin typeface="Calibri" panose="020F0502020204030204" pitchFamily="34" charset="0"/>
              <a:cs typeface="Calibri" panose="020F0502020204030204" pitchFamily="34" charset="0"/>
            </a:endParaRPr>
          </a:p>
        </p:txBody>
      </p:sp>
      <p:sp>
        <p:nvSpPr>
          <p:cNvPr id="30" name="Oval 29">
            <a:extLst>
              <a:ext uri="{FF2B5EF4-FFF2-40B4-BE49-F238E27FC236}">
                <a16:creationId xmlns:a16="http://schemas.microsoft.com/office/drawing/2014/main" id="{CBB915DD-91A8-4061-B62F-DD6DD9BEFE77}"/>
              </a:ext>
            </a:extLst>
          </p:cNvPr>
          <p:cNvSpPr/>
          <p:nvPr/>
        </p:nvSpPr>
        <p:spPr>
          <a:xfrm>
            <a:off x="15932466" y="2722473"/>
            <a:ext cx="319596" cy="319598"/>
          </a:xfrm>
          <a:prstGeom prst="ellipse">
            <a:avLst/>
          </a:prstGeom>
          <a:solidFill>
            <a:srgbClr val="BD20E8"/>
          </a:solidFill>
          <a:ln>
            <a:solidFill>
              <a:srgbClr val="BD2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bg2"/>
              </a:solidFill>
              <a:latin typeface="Calibri" panose="020F0502020204030204" pitchFamily="34" charset="0"/>
              <a:cs typeface="Calibri" panose="020F0502020204030204" pitchFamily="34" charset="0"/>
            </a:endParaRPr>
          </a:p>
        </p:txBody>
      </p:sp>
      <p:sp>
        <p:nvSpPr>
          <p:cNvPr id="31" name="Oval 30">
            <a:extLst>
              <a:ext uri="{FF2B5EF4-FFF2-40B4-BE49-F238E27FC236}">
                <a16:creationId xmlns:a16="http://schemas.microsoft.com/office/drawing/2014/main" id="{D692A86A-8805-429B-AC73-4220B9354AF9}"/>
              </a:ext>
            </a:extLst>
          </p:cNvPr>
          <p:cNvSpPr/>
          <p:nvPr/>
        </p:nvSpPr>
        <p:spPr>
          <a:xfrm>
            <a:off x="21226518" y="2689917"/>
            <a:ext cx="319596" cy="319598"/>
          </a:xfrm>
          <a:prstGeom prst="ellipse">
            <a:avLst/>
          </a:prstGeom>
          <a:solidFill>
            <a:srgbClr val="BD20E8"/>
          </a:solidFill>
          <a:ln>
            <a:solidFill>
              <a:srgbClr val="BD2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bg2"/>
              </a:solidFill>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C87FDE61-0603-49AA-9DC6-A67F2CA37998}"/>
              </a:ext>
            </a:extLst>
          </p:cNvPr>
          <p:cNvSpPr txBox="1"/>
          <p:nvPr/>
        </p:nvSpPr>
        <p:spPr>
          <a:xfrm>
            <a:off x="13713044" y="2935555"/>
            <a:ext cx="4755472" cy="707886"/>
          </a:xfrm>
          <a:prstGeom prst="rect">
            <a:avLst/>
          </a:prstGeom>
          <a:noFill/>
        </p:spPr>
        <p:txBody>
          <a:bodyPr wrap="square" rtlCol="0">
            <a:spAutoFit/>
          </a:bodyPr>
          <a:lstStyle/>
          <a:p>
            <a:pPr algn="ctr"/>
            <a:r>
              <a:rPr lang="en-US" sz="4000" dirty="0">
                <a:solidFill>
                  <a:schemeClr val="bg2"/>
                </a:solidFill>
                <a:latin typeface="Calibri" panose="020F0502020204030204" pitchFamily="34" charset="0"/>
                <a:cs typeface="Calibri" panose="020F0502020204030204" pitchFamily="34" charset="0"/>
              </a:rPr>
              <a:t>Remove </a:t>
            </a:r>
            <a:r>
              <a:rPr lang="en-US" sz="4000" dirty="0" err="1">
                <a:solidFill>
                  <a:schemeClr val="bg2"/>
                </a:solidFill>
                <a:latin typeface="Calibri" panose="020F0502020204030204" pitchFamily="34" charset="0"/>
                <a:cs typeface="Calibri" panose="020F0502020204030204" pitchFamily="34" charset="0"/>
              </a:rPr>
              <a:t>stopwords</a:t>
            </a:r>
            <a:endParaRPr lang="en-US" sz="4000" dirty="0">
              <a:solidFill>
                <a:schemeClr val="bg2"/>
              </a:solidFill>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44EA6408-7934-4E74-8B56-4F3901DA5A24}"/>
              </a:ext>
            </a:extLst>
          </p:cNvPr>
          <p:cNvSpPr txBox="1"/>
          <p:nvPr/>
        </p:nvSpPr>
        <p:spPr>
          <a:xfrm>
            <a:off x="18918330" y="1873188"/>
            <a:ext cx="4755472" cy="707886"/>
          </a:xfrm>
          <a:prstGeom prst="rect">
            <a:avLst/>
          </a:prstGeom>
          <a:noFill/>
        </p:spPr>
        <p:txBody>
          <a:bodyPr wrap="square" rtlCol="0">
            <a:spAutoFit/>
          </a:bodyPr>
          <a:lstStyle/>
          <a:p>
            <a:pPr algn="ctr"/>
            <a:r>
              <a:rPr lang="en-US" sz="4000" dirty="0">
                <a:solidFill>
                  <a:schemeClr val="bg2"/>
                </a:solidFill>
                <a:latin typeface="Calibri" panose="020F0502020204030204" pitchFamily="34" charset="0"/>
                <a:cs typeface="Calibri" panose="020F0502020204030204" pitchFamily="34" charset="0"/>
              </a:rPr>
              <a:t>Stemming</a:t>
            </a:r>
          </a:p>
        </p:txBody>
      </p:sp>
    </p:spTree>
    <p:extLst>
      <p:ext uri="{BB962C8B-B14F-4D97-AF65-F5344CB8AC3E}">
        <p14:creationId xmlns:p14="http://schemas.microsoft.com/office/powerpoint/2010/main" val="1672221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1F7AD4-C120-4F56-B25F-61366F6CF782}"/>
              </a:ext>
            </a:extLst>
          </p:cNvPr>
          <p:cNvSpPr txBox="1"/>
          <p:nvPr/>
        </p:nvSpPr>
        <p:spPr>
          <a:xfrm>
            <a:off x="4703168" y="161256"/>
            <a:ext cx="14701422" cy="1446550"/>
          </a:xfrm>
          <a:prstGeom prst="rect">
            <a:avLst/>
          </a:prstGeom>
          <a:noFill/>
        </p:spPr>
        <p:txBody>
          <a:bodyPr wrap="square" rtlCol="0">
            <a:spAutoFit/>
          </a:bodyPr>
          <a:lstStyle/>
          <a:p>
            <a:pPr algn="ctr"/>
            <a:r>
              <a:rPr lang="en-US" sz="8800" dirty="0">
                <a:solidFill>
                  <a:schemeClr val="bg2"/>
                </a:solidFill>
                <a:latin typeface="Calibri" panose="020F0502020204030204" pitchFamily="34" charset="0"/>
                <a:cs typeface="Calibri" panose="020F0502020204030204" pitchFamily="34" charset="0"/>
              </a:rPr>
              <a:t>DATA FILTERING</a:t>
            </a:r>
          </a:p>
        </p:txBody>
      </p:sp>
      <p:pic>
        <p:nvPicPr>
          <p:cNvPr id="4" name="Picture 3">
            <a:extLst>
              <a:ext uri="{FF2B5EF4-FFF2-40B4-BE49-F238E27FC236}">
                <a16:creationId xmlns:a16="http://schemas.microsoft.com/office/drawing/2014/main" id="{1C08692D-588B-4372-A1F5-CC1DF645E8E6}"/>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766282" y="1758288"/>
            <a:ext cx="2176272" cy="2124864"/>
          </a:xfrm>
          <a:prstGeom prst="rect">
            <a:avLst/>
          </a:prstGeom>
        </p:spPr>
      </p:pic>
      <p:cxnSp>
        <p:nvCxnSpPr>
          <p:cNvPr id="5" name="Straight Connector 4">
            <a:extLst>
              <a:ext uri="{FF2B5EF4-FFF2-40B4-BE49-F238E27FC236}">
                <a16:creationId xmlns:a16="http://schemas.microsoft.com/office/drawing/2014/main" id="{B1578A4E-0291-4D23-BC7A-20BA82A40EA9}"/>
              </a:ext>
            </a:extLst>
          </p:cNvPr>
          <p:cNvCxnSpPr>
            <a:cxnSpLocks/>
          </p:cNvCxnSpPr>
          <p:nvPr/>
        </p:nvCxnSpPr>
        <p:spPr>
          <a:xfrm>
            <a:off x="2858611" y="2876368"/>
            <a:ext cx="21483962" cy="0"/>
          </a:xfrm>
          <a:prstGeom prst="line">
            <a:avLst/>
          </a:prstGeom>
          <a:ln>
            <a:solidFill>
              <a:srgbClr val="EF2F5D"/>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FA8A8F5-8D6F-4283-847F-D4F940B1748A}"/>
              </a:ext>
            </a:extLst>
          </p:cNvPr>
          <p:cNvSpPr txBox="1"/>
          <p:nvPr/>
        </p:nvSpPr>
        <p:spPr>
          <a:xfrm>
            <a:off x="4847184" y="2033464"/>
            <a:ext cx="7102148" cy="707886"/>
          </a:xfrm>
          <a:prstGeom prst="rect">
            <a:avLst/>
          </a:prstGeom>
          <a:noFill/>
        </p:spPr>
        <p:txBody>
          <a:bodyPr wrap="square" rtlCol="0">
            <a:spAutoFit/>
          </a:bodyPr>
          <a:lstStyle/>
          <a:p>
            <a:pPr algn="ctr"/>
            <a:r>
              <a:rPr lang="en-US" sz="4000" dirty="0">
                <a:solidFill>
                  <a:schemeClr val="bg2"/>
                </a:solidFill>
                <a:latin typeface="Calibri" panose="020F0502020204030204" pitchFamily="34" charset="0"/>
                <a:cs typeface="Calibri" panose="020F0502020204030204" pitchFamily="34" charset="0"/>
              </a:rPr>
              <a:t>Stemming for Bag of words</a:t>
            </a:r>
          </a:p>
        </p:txBody>
      </p:sp>
      <p:sp>
        <p:nvSpPr>
          <p:cNvPr id="8" name="TextBox 7">
            <a:extLst>
              <a:ext uri="{FF2B5EF4-FFF2-40B4-BE49-F238E27FC236}">
                <a16:creationId xmlns:a16="http://schemas.microsoft.com/office/drawing/2014/main" id="{212DFAB7-3A4C-46E1-918D-B74CEFA11D90}"/>
              </a:ext>
            </a:extLst>
          </p:cNvPr>
          <p:cNvSpPr txBox="1"/>
          <p:nvPr/>
        </p:nvSpPr>
        <p:spPr>
          <a:xfrm>
            <a:off x="1189612" y="3902283"/>
            <a:ext cx="11185864" cy="830997"/>
          </a:xfrm>
          <a:prstGeom prst="rect">
            <a:avLst/>
          </a:prstGeom>
          <a:noFill/>
        </p:spPr>
        <p:txBody>
          <a:bodyPr wrap="square" rtlCol="0">
            <a:spAutoFit/>
          </a:bodyPr>
          <a:lstStyle/>
          <a:p>
            <a:r>
              <a:rPr lang="en-US" sz="4800" dirty="0">
                <a:solidFill>
                  <a:schemeClr val="bg2"/>
                </a:solidFill>
                <a:latin typeface="Calibri" panose="020F0502020204030204" pitchFamily="34" charset="0"/>
                <a:cs typeface="Calibri" panose="020F0502020204030204" pitchFamily="34" charset="0"/>
              </a:rPr>
              <a:t>Bag of Words</a:t>
            </a:r>
          </a:p>
        </p:txBody>
      </p:sp>
      <p:sp>
        <p:nvSpPr>
          <p:cNvPr id="9" name="TextBox 8">
            <a:extLst>
              <a:ext uri="{FF2B5EF4-FFF2-40B4-BE49-F238E27FC236}">
                <a16:creationId xmlns:a16="http://schemas.microsoft.com/office/drawing/2014/main" id="{F7C97FB5-0075-4A26-AB7C-7CE713DDC378}"/>
              </a:ext>
            </a:extLst>
          </p:cNvPr>
          <p:cNvSpPr txBox="1"/>
          <p:nvPr/>
        </p:nvSpPr>
        <p:spPr>
          <a:xfrm>
            <a:off x="1782466" y="4674626"/>
            <a:ext cx="19122502"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solidFill>
                  <a:schemeClr val="bg2"/>
                </a:solidFill>
                <a:latin typeface="Calibri" panose="020F0502020204030204" pitchFamily="34" charset="0"/>
                <a:cs typeface="Calibri" panose="020F0502020204030204" pitchFamily="34" charset="0"/>
              </a:rPr>
              <a:t>Bag of words for each bucket were collected based on literature review</a:t>
            </a:r>
          </a:p>
          <a:p>
            <a:pPr marL="571500" indent="-571500">
              <a:buFont typeface="Arial" panose="020B0604020202020204" pitchFamily="34" charset="0"/>
              <a:buChar char="•"/>
            </a:pPr>
            <a:r>
              <a:rPr lang="en-US" sz="4000" dirty="0">
                <a:solidFill>
                  <a:schemeClr val="bg2"/>
                </a:solidFill>
                <a:latin typeface="Calibri" panose="020F0502020204030204" pitchFamily="34" charset="0"/>
                <a:cs typeface="Calibri" panose="020F0502020204030204" pitchFamily="34" charset="0"/>
              </a:rPr>
              <a:t>All bag of words were stemmed for comparison with the stemmed text</a:t>
            </a:r>
          </a:p>
        </p:txBody>
      </p:sp>
      <p:grpSp>
        <p:nvGrpSpPr>
          <p:cNvPr id="39" name="Group 38">
            <a:extLst>
              <a:ext uri="{FF2B5EF4-FFF2-40B4-BE49-F238E27FC236}">
                <a16:creationId xmlns:a16="http://schemas.microsoft.com/office/drawing/2014/main" id="{E3AA8DA5-FE70-492D-8DA3-C5B02721DF72}"/>
              </a:ext>
            </a:extLst>
          </p:cNvPr>
          <p:cNvGrpSpPr/>
          <p:nvPr/>
        </p:nvGrpSpPr>
        <p:grpSpPr>
          <a:xfrm>
            <a:off x="2399561" y="6109256"/>
            <a:ext cx="20233599" cy="6640560"/>
            <a:chOff x="1669617" y="3419383"/>
            <a:chExt cx="9426035" cy="3320280"/>
          </a:xfrm>
        </p:grpSpPr>
        <p:pic>
          <p:nvPicPr>
            <p:cNvPr id="31" name="Picture 30" descr="A screenshot of a cell phone&#10;&#10;Description automatically generated">
              <a:extLst>
                <a:ext uri="{FF2B5EF4-FFF2-40B4-BE49-F238E27FC236}">
                  <a16:creationId xmlns:a16="http://schemas.microsoft.com/office/drawing/2014/main" id="{B3148156-3CD3-4336-9FA1-2A40A6734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617" y="3746376"/>
              <a:ext cx="2451557" cy="2993287"/>
            </a:xfrm>
            <a:prstGeom prst="rect">
              <a:avLst/>
            </a:prstGeom>
          </p:spPr>
        </p:pic>
        <p:pic>
          <p:nvPicPr>
            <p:cNvPr id="33" name="Picture 32" descr="A screenshot of a cell phone&#10;&#10;Description automatically generated">
              <a:extLst>
                <a:ext uri="{FF2B5EF4-FFF2-40B4-BE49-F238E27FC236}">
                  <a16:creationId xmlns:a16="http://schemas.microsoft.com/office/drawing/2014/main" id="{5BDD9299-B887-4708-BE16-808ACDE8BB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577" y="3759248"/>
              <a:ext cx="2469932" cy="2963919"/>
            </a:xfrm>
            <a:prstGeom prst="rect">
              <a:avLst/>
            </a:prstGeom>
          </p:spPr>
        </p:pic>
        <p:pic>
          <p:nvPicPr>
            <p:cNvPr id="35" name="Picture 34" descr="A picture containing screenshot&#10;&#10;Description automatically generated">
              <a:extLst>
                <a:ext uri="{FF2B5EF4-FFF2-40B4-BE49-F238E27FC236}">
                  <a16:creationId xmlns:a16="http://schemas.microsoft.com/office/drawing/2014/main" id="{1137006F-FDDA-47F1-B117-6963E34B3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6168" y="3720916"/>
              <a:ext cx="2445813" cy="2988306"/>
            </a:xfrm>
            <a:prstGeom prst="rect">
              <a:avLst/>
            </a:prstGeom>
          </p:spPr>
        </p:pic>
        <p:sp>
          <p:nvSpPr>
            <p:cNvPr id="36" name="TextBox 35">
              <a:extLst>
                <a:ext uri="{FF2B5EF4-FFF2-40B4-BE49-F238E27FC236}">
                  <a16:creationId xmlns:a16="http://schemas.microsoft.com/office/drawing/2014/main" id="{F2333CC4-1BC5-48F4-9D71-73FAB2A6549A}"/>
                </a:ext>
              </a:extLst>
            </p:cNvPr>
            <p:cNvSpPr txBox="1"/>
            <p:nvPr/>
          </p:nvSpPr>
          <p:spPr>
            <a:xfrm>
              <a:off x="1904134" y="3433715"/>
              <a:ext cx="2804885" cy="353943"/>
            </a:xfrm>
            <a:prstGeom prst="rect">
              <a:avLst/>
            </a:prstGeom>
            <a:noFill/>
          </p:spPr>
          <p:txBody>
            <a:bodyPr wrap="square" rtlCol="0">
              <a:spAutoFit/>
            </a:bodyPr>
            <a:lstStyle/>
            <a:p>
              <a:r>
                <a:rPr lang="en-US" sz="4000" dirty="0">
                  <a:solidFill>
                    <a:schemeClr val="bg2"/>
                  </a:solidFill>
                  <a:latin typeface="Calibri" panose="020F0502020204030204" pitchFamily="34" charset="0"/>
                  <a:cs typeface="Calibri" panose="020F0502020204030204" pitchFamily="34" charset="0"/>
                </a:rPr>
                <a:t>          BOW: 68</a:t>
              </a:r>
            </a:p>
          </p:txBody>
        </p:sp>
        <p:sp>
          <p:nvSpPr>
            <p:cNvPr id="37" name="TextBox 36">
              <a:extLst>
                <a:ext uri="{FF2B5EF4-FFF2-40B4-BE49-F238E27FC236}">
                  <a16:creationId xmlns:a16="http://schemas.microsoft.com/office/drawing/2014/main" id="{C563D955-67BF-46BE-A556-F7CD79CABED5}"/>
                </a:ext>
              </a:extLst>
            </p:cNvPr>
            <p:cNvSpPr txBox="1"/>
            <p:nvPr/>
          </p:nvSpPr>
          <p:spPr>
            <a:xfrm>
              <a:off x="8485617" y="3419383"/>
              <a:ext cx="2610035" cy="353943"/>
            </a:xfrm>
            <a:prstGeom prst="rect">
              <a:avLst/>
            </a:prstGeom>
            <a:noFill/>
          </p:spPr>
          <p:txBody>
            <a:bodyPr wrap="square" rtlCol="0">
              <a:spAutoFit/>
            </a:bodyPr>
            <a:lstStyle/>
            <a:p>
              <a:r>
                <a:rPr lang="en-US" sz="4000" dirty="0">
                  <a:solidFill>
                    <a:schemeClr val="bg2"/>
                  </a:solidFill>
                  <a:latin typeface="Calibri" panose="020F0502020204030204" pitchFamily="34" charset="0"/>
                  <a:cs typeface="Calibri" panose="020F0502020204030204" pitchFamily="34" charset="0"/>
                </a:rPr>
                <a:t>          BOW: 70</a:t>
              </a:r>
            </a:p>
          </p:txBody>
        </p:sp>
        <p:sp>
          <p:nvSpPr>
            <p:cNvPr id="38" name="TextBox 37">
              <a:extLst>
                <a:ext uri="{FF2B5EF4-FFF2-40B4-BE49-F238E27FC236}">
                  <a16:creationId xmlns:a16="http://schemas.microsoft.com/office/drawing/2014/main" id="{F0CE6103-6F83-4FF6-AC9B-8B89BEA3585F}"/>
                </a:ext>
              </a:extLst>
            </p:cNvPr>
            <p:cNvSpPr txBox="1"/>
            <p:nvPr/>
          </p:nvSpPr>
          <p:spPr>
            <a:xfrm>
              <a:off x="5351839" y="3438618"/>
              <a:ext cx="2610035" cy="353943"/>
            </a:xfrm>
            <a:prstGeom prst="rect">
              <a:avLst/>
            </a:prstGeom>
            <a:noFill/>
          </p:spPr>
          <p:txBody>
            <a:bodyPr wrap="square" rtlCol="0">
              <a:spAutoFit/>
            </a:bodyPr>
            <a:lstStyle/>
            <a:p>
              <a:r>
                <a:rPr lang="en-US" sz="4000" dirty="0">
                  <a:solidFill>
                    <a:schemeClr val="bg2"/>
                  </a:solidFill>
                  <a:latin typeface="Calibri" panose="020F0502020204030204" pitchFamily="34" charset="0"/>
                  <a:cs typeface="Calibri" panose="020F0502020204030204" pitchFamily="34" charset="0"/>
                </a:rPr>
                <a:t>        BOW: 27</a:t>
              </a:r>
            </a:p>
          </p:txBody>
        </p:sp>
      </p:grpSp>
      <p:sp>
        <p:nvSpPr>
          <p:cNvPr id="16" name="Oval 15">
            <a:extLst>
              <a:ext uri="{FF2B5EF4-FFF2-40B4-BE49-F238E27FC236}">
                <a16:creationId xmlns:a16="http://schemas.microsoft.com/office/drawing/2014/main" id="{CC532465-0A2C-495E-8732-A79B28A143C0}"/>
              </a:ext>
            </a:extLst>
          </p:cNvPr>
          <p:cNvSpPr/>
          <p:nvPr/>
        </p:nvSpPr>
        <p:spPr>
          <a:xfrm>
            <a:off x="16302384" y="2721978"/>
            <a:ext cx="319596" cy="319598"/>
          </a:xfrm>
          <a:prstGeom prst="ellipse">
            <a:avLst/>
          </a:prstGeom>
          <a:solidFill>
            <a:srgbClr val="FC74C5"/>
          </a:solidFill>
          <a:ln>
            <a:solidFill>
              <a:srgbClr val="FC7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bg2"/>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00EB88D2-9927-47D0-937B-02ED8A4B2AE2}"/>
              </a:ext>
            </a:extLst>
          </p:cNvPr>
          <p:cNvSpPr txBox="1"/>
          <p:nvPr/>
        </p:nvSpPr>
        <p:spPr>
          <a:xfrm>
            <a:off x="14856296" y="1961456"/>
            <a:ext cx="3213716" cy="707886"/>
          </a:xfrm>
          <a:prstGeom prst="rect">
            <a:avLst/>
          </a:prstGeom>
          <a:noFill/>
        </p:spPr>
        <p:txBody>
          <a:bodyPr wrap="square" rtlCol="0">
            <a:spAutoFit/>
          </a:bodyPr>
          <a:lstStyle/>
          <a:p>
            <a:pPr algn="ctr"/>
            <a:r>
              <a:rPr lang="en-US" sz="4000" dirty="0">
                <a:solidFill>
                  <a:schemeClr val="bg2"/>
                </a:solidFill>
                <a:latin typeface="Calibri" panose="020F0502020204030204" pitchFamily="34" charset="0"/>
                <a:cs typeface="Calibri" panose="020F0502020204030204" pitchFamily="34" charset="0"/>
              </a:rPr>
              <a:t>Scoring</a:t>
            </a:r>
          </a:p>
        </p:txBody>
      </p:sp>
      <p:sp>
        <p:nvSpPr>
          <p:cNvPr id="18" name="Oval 17">
            <a:extLst>
              <a:ext uri="{FF2B5EF4-FFF2-40B4-BE49-F238E27FC236}">
                <a16:creationId xmlns:a16="http://schemas.microsoft.com/office/drawing/2014/main" id="{9F19BF76-810B-4820-8E0A-4E2A6CBDC687}"/>
              </a:ext>
            </a:extLst>
          </p:cNvPr>
          <p:cNvSpPr/>
          <p:nvPr/>
        </p:nvSpPr>
        <p:spPr>
          <a:xfrm>
            <a:off x="8231560" y="2793986"/>
            <a:ext cx="319596" cy="319598"/>
          </a:xfrm>
          <a:prstGeom prst="ellipse">
            <a:avLst/>
          </a:prstGeom>
          <a:solidFill>
            <a:srgbClr val="FC74C5"/>
          </a:solidFill>
          <a:ln>
            <a:solidFill>
              <a:srgbClr val="FC7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019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08BE67-2A26-41A1-8253-1C8A9400880A}"/>
              </a:ext>
            </a:extLst>
          </p:cNvPr>
          <p:cNvPicPr>
            <a:picLocks noChangeAspect="1"/>
          </p:cNvPicPr>
          <p:nvPr/>
        </p:nvPicPr>
        <p:blipFill>
          <a:blip r:embed="rId3"/>
          <a:stretch>
            <a:fillRect/>
          </a:stretch>
        </p:blipFill>
        <p:spPr>
          <a:xfrm>
            <a:off x="814736" y="12170569"/>
            <a:ext cx="3672408" cy="952127"/>
          </a:xfrm>
          <a:prstGeom prst="rect">
            <a:avLst/>
          </a:prstGeom>
        </p:spPr>
      </p:pic>
      <p:sp>
        <p:nvSpPr>
          <p:cNvPr id="6145" name="Text Box 1"/>
          <p:cNvSpPr txBox="1">
            <a:spLocks/>
          </p:cNvSpPr>
          <p:nvPr/>
        </p:nvSpPr>
        <p:spPr bwMode="auto">
          <a:xfrm>
            <a:off x="22545675" y="12520613"/>
            <a:ext cx="895350"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F5ED97B1-C944-FE4D-BF9B-87A2D9DE62D5}" type="slidenum">
              <a:rPr lang="x-none" altLang="x-none" smtClean="0">
                <a:solidFill>
                  <a:srgbClr val="9B9A9C"/>
                </a:solidFill>
                <a:latin typeface="Roboto" charset="0"/>
                <a:ea typeface="Roboto" charset="0"/>
                <a:cs typeface="Roboto" charset="0"/>
              </a:rPr>
              <a:pPr algn="ctr" eaLnBrk="1">
                <a:defRPr/>
              </a:pPr>
              <a:t>14</a:t>
            </a:fld>
            <a:endParaRPr lang="x-none" altLang="x-none">
              <a:solidFill>
                <a:srgbClr val="9B9A9C"/>
              </a:solidFill>
              <a:latin typeface="Roboto" charset="0"/>
              <a:ea typeface="Roboto" charset="0"/>
              <a:cs typeface="Roboto" charset="0"/>
            </a:endParaRPr>
          </a:p>
        </p:txBody>
      </p:sp>
      <p:graphicFrame>
        <p:nvGraphicFramePr>
          <p:cNvPr id="3" name="Table 2">
            <a:extLst>
              <a:ext uri="{FF2B5EF4-FFF2-40B4-BE49-F238E27FC236}">
                <a16:creationId xmlns:a16="http://schemas.microsoft.com/office/drawing/2014/main" id="{A3C98747-19B9-419D-A281-92095DD67666}"/>
              </a:ext>
            </a:extLst>
          </p:cNvPr>
          <p:cNvGraphicFramePr>
            <a:graphicFrameLocks noGrp="1"/>
          </p:cNvGraphicFramePr>
          <p:nvPr>
            <p:extLst/>
          </p:nvPr>
        </p:nvGraphicFramePr>
        <p:xfrm>
          <a:off x="0" y="1294352"/>
          <a:ext cx="24384000" cy="11316865"/>
        </p:xfrm>
        <a:graphic>
          <a:graphicData uri="http://schemas.openxmlformats.org/drawingml/2006/table">
            <a:tbl>
              <a:tblPr firstRow="1" bandRow="1">
                <a:tableStyleId>{5C22544A-7EE6-4342-B048-85BDC9FD1C3A}</a:tableStyleId>
              </a:tblPr>
              <a:tblGrid>
                <a:gridCol w="18456697">
                  <a:extLst>
                    <a:ext uri="{9D8B030D-6E8A-4147-A177-3AD203B41FA5}">
                      <a16:colId xmlns:a16="http://schemas.microsoft.com/office/drawing/2014/main" val="246705072"/>
                    </a:ext>
                  </a:extLst>
                </a:gridCol>
                <a:gridCol w="1512167">
                  <a:extLst>
                    <a:ext uri="{9D8B030D-6E8A-4147-A177-3AD203B41FA5}">
                      <a16:colId xmlns:a16="http://schemas.microsoft.com/office/drawing/2014/main" val="359887927"/>
                    </a:ext>
                  </a:extLst>
                </a:gridCol>
                <a:gridCol w="1404156">
                  <a:extLst>
                    <a:ext uri="{9D8B030D-6E8A-4147-A177-3AD203B41FA5}">
                      <a16:colId xmlns:a16="http://schemas.microsoft.com/office/drawing/2014/main" val="3088156533"/>
                    </a:ext>
                  </a:extLst>
                </a:gridCol>
                <a:gridCol w="1548172">
                  <a:extLst>
                    <a:ext uri="{9D8B030D-6E8A-4147-A177-3AD203B41FA5}">
                      <a16:colId xmlns:a16="http://schemas.microsoft.com/office/drawing/2014/main" val="3331637017"/>
                    </a:ext>
                  </a:extLst>
                </a:gridCol>
                <a:gridCol w="1462808">
                  <a:extLst>
                    <a:ext uri="{9D8B030D-6E8A-4147-A177-3AD203B41FA5}">
                      <a16:colId xmlns:a16="http://schemas.microsoft.com/office/drawing/2014/main" val="1083165949"/>
                    </a:ext>
                  </a:extLst>
                </a:gridCol>
              </a:tblGrid>
              <a:tr h="1774521">
                <a:tc>
                  <a:txBody>
                    <a:bodyPr/>
                    <a:lstStyle/>
                    <a:p>
                      <a:pPr algn="ctr"/>
                      <a:r>
                        <a:rPr lang="en-US" sz="2800" dirty="0">
                          <a:latin typeface="Calibri" panose="020F0502020204030204" pitchFamily="34" charset="0"/>
                          <a:cs typeface="Calibri" panose="020F0502020204030204" pitchFamily="34" charset="0"/>
                        </a:rPr>
                        <a:t>Text</a:t>
                      </a:r>
                    </a:p>
                  </a:txBody>
                  <a:tcPr/>
                </a:tc>
                <a:tc>
                  <a:txBody>
                    <a:bodyPr/>
                    <a:lstStyle/>
                    <a:p>
                      <a:r>
                        <a:rPr lang="en-US" sz="2800" dirty="0" err="1">
                          <a:latin typeface="Calibri" panose="020F0502020204030204" pitchFamily="34" charset="0"/>
                          <a:cs typeface="Calibri" panose="020F0502020204030204" pitchFamily="34" charset="0"/>
                        </a:rPr>
                        <a:t>Edu_awar_Score</a:t>
                      </a:r>
                      <a:endParaRPr lang="en-US" sz="2800" dirty="0">
                        <a:latin typeface="Calibri" panose="020F0502020204030204" pitchFamily="34" charset="0"/>
                        <a:cs typeface="Calibri" panose="020F0502020204030204" pitchFamily="34" charset="0"/>
                      </a:endParaRPr>
                    </a:p>
                  </a:txBody>
                  <a:tcPr/>
                </a:tc>
                <a:tc>
                  <a:txBody>
                    <a:bodyPr/>
                    <a:lstStyle/>
                    <a:p>
                      <a:r>
                        <a:rPr lang="en-US" sz="2800" dirty="0" err="1">
                          <a:latin typeface="Calibri" panose="020F0502020204030204" pitchFamily="34" charset="0"/>
                          <a:cs typeface="Calibri" panose="020F0502020204030204" pitchFamily="34" charset="0"/>
                        </a:rPr>
                        <a:t>Seller_Score</a:t>
                      </a:r>
                      <a:endParaRPr lang="en-US" sz="2800" dirty="0">
                        <a:latin typeface="Calibri" panose="020F0502020204030204" pitchFamily="34" charset="0"/>
                        <a:cs typeface="Calibri" panose="020F0502020204030204" pitchFamily="34" charset="0"/>
                      </a:endParaRPr>
                    </a:p>
                  </a:txBody>
                  <a:tcPr/>
                </a:tc>
                <a:tc>
                  <a:txBody>
                    <a:bodyPr/>
                    <a:lstStyle/>
                    <a:p>
                      <a:r>
                        <a:rPr lang="en-US" sz="2800" dirty="0" err="1">
                          <a:latin typeface="Calibri" panose="020F0502020204030204" pitchFamily="34" charset="0"/>
                          <a:cs typeface="Calibri" panose="020F0502020204030204" pitchFamily="34" charset="0"/>
                        </a:rPr>
                        <a:t>Consumer_Score</a:t>
                      </a:r>
                      <a:endParaRPr lang="en-US" sz="2800" dirty="0">
                        <a:latin typeface="Calibri" panose="020F0502020204030204" pitchFamily="34" charset="0"/>
                        <a:cs typeface="Calibri" panose="020F0502020204030204" pitchFamily="34" charset="0"/>
                      </a:endParaRPr>
                    </a:p>
                  </a:txBody>
                  <a:tcPr/>
                </a:tc>
                <a:tc>
                  <a:txBody>
                    <a:bodyPr/>
                    <a:lstStyle/>
                    <a:p>
                      <a:r>
                        <a:rPr lang="en-US" sz="2800" dirty="0">
                          <a:latin typeface="Calibri" panose="020F0502020204030204" pitchFamily="34" charset="0"/>
                          <a:cs typeface="Calibri" panose="020F0502020204030204" pitchFamily="34" charset="0"/>
                        </a:rPr>
                        <a:t>type</a:t>
                      </a:r>
                    </a:p>
                  </a:txBody>
                  <a:tcPr/>
                </a:tc>
                <a:extLst>
                  <a:ext uri="{0D108BD9-81ED-4DB2-BD59-A6C34878D82A}">
                    <a16:rowId xmlns:a16="http://schemas.microsoft.com/office/drawing/2014/main" val="2417691969"/>
                  </a:ext>
                </a:extLst>
              </a:tr>
              <a:tr h="836799">
                <a:tc>
                  <a:txBody>
                    <a:bodyPr/>
                    <a:lstStyle/>
                    <a:p>
                      <a:r>
                        <a:rPr lang="en-US" dirty="0" err="1">
                          <a:latin typeface="Calibri" panose="020F0502020204030204" pitchFamily="34" charset="0"/>
                          <a:cs typeface="Calibri" panose="020F0502020204030204" pitchFamily="34" charset="0"/>
                        </a:rPr>
                        <a:t>getyourmed</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descret</a:t>
                      </a:r>
                      <a:r>
                        <a:rPr lang="en-US" dirty="0">
                          <a:latin typeface="Calibri" panose="020F0502020204030204" pitchFamily="34" charset="0"/>
                          <a:cs typeface="Calibri" panose="020F0502020204030204" pitchFamily="34" charset="0"/>
                        </a:rPr>
                        <a:t> ship avail </a:t>
                      </a:r>
                      <a:r>
                        <a:rPr lang="en-US" dirty="0" err="1">
                          <a:latin typeface="Calibri" panose="020F0502020204030204" pitchFamily="34" charset="0"/>
                          <a:cs typeface="Calibri" panose="020F0502020204030204" pitchFamily="34" charset="0"/>
                        </a:rPr>
                        <a:t>wickrkik</a:t>
                      </a:r>
                      <a:r>
                        <a:rPr lang="en-US" dirty="0">
                          <a:latin typeface="Calibri" panose="020F0502020204030204" pitchFamily="34" charset="0"/>
                          <a:cs typeface="Calibri" panose="020F0502020204030204" pitchFamily="34" charset="0"/>
                        </a:rPr>
                        <a:t> hoodplug99 text 0 8691339 </a:t>
                      </a:r>
                      <a:r>
                        <a:rPr lang="en-US" dirty="0" err="1">
                          <a:latin typeface="Calibri" panose="020F0502020204030204" pitchFamily="34" charset="0"/>
                          <a:cs typeface="Calibri" panose="020F0502020204030204" pitchFamily="34" charset="0"/>
                        </a:rPr>
                        <a:t>whatsapp</a:t>
                      </a:r>
                      <a:r>
                        <a:rPr lang="en-US" dirty="0">
                          <a:latin typeface="Calibri" panose="020F0502020204030204" pitchFamily="34" charset="0"/>
                          <a:cs typeface="Calibri" panose="020F0502020204030204" pitchFamily="34" charset="0"/>
                        </a:rPr>
                        <a:t> 1440 9413147 place order </a:t>
                      </a:r>
                      <a:r>
                        <a:rPr lang="en-US" dirty="0" err="1">
                          <a:latin typeface="Calibri" panose="020F0502020204030204" pitchFamily="34" charset="0"/>
                          <a:cs typeface="Calibri" panose="020F0502020204030204" pitchFamily="34" charset="0"/>
                        </a:rPr>
                        <a:t>qualiti</a:t>
                      </a:r>
                      <a:r>
                        <a:rPr lang="en-US" dirty="0">
                          <a:latin typeface="Calibri" panose="020F0502020204030204" pitchFamily="34" charset="0"/>
                          <a:cs typeface="Calibri" panose="020F0502020204030204" pitchFamily="34" charset="0"/>
                        </a:rPr>
                        <a:t> medic </a:t>
                      </a:r>
                      <a:r>
                        <a:rPr lang="en-US" dirty="0" err="1">
                          <a:latin typeface="Calibri" panose="020F0502020204030204" pitchFamily="34" charset="0"/>
                          <a:cs typeface="Calibri" panose="020F0502020204030204" pitchFamily="34" charset="0"/>
                        </a:rPr>
                        <a:t>xanax</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adderal</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lsd</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mdma</a:t>
                      </a:r>
                      <a:r>
                        <a:rPr lang="en-US" dirty="0">
                          <a:latin typeface="Calibri" panose="020F0502020204030204" pitchFamily="34" charset="0"/>
                          <a:cs typeface="Calibri" panose="020F0502020204030204" pitchFamily="34" charset="0"/>
                        </a:rPr>
                        <a:t> lean coke ice </a:t>
                      </a:r>
                      <a:r>
                        <a:rPr lang="en-US" dirty="0" err="1">
                          <a:latin typeface="Calibri" panose="020F0502020204030204" pitchFamily="34" charset="0"/>
                          <a:cs typeface="Calibri" panose="020F0502020204030204" pitchFamily="34" charset="0"/>
                        </a:rPr>
                        <a:t>cb</a:t>
                      </a:r>
                      <a:r>
                        <a:rPr lang="en-US" dirty="0">
                          <a:latin typeface="Calibri" panose="020F0502020204030204" pitchFamily="34" charset="0"/>
                          <a:cs typeface="Calibri" panose="020F0502020204030204" pitchFamily="34" charset="0"/>
                        </a:rPr>
                        <a:t> method </a:t>
                      </a:r>
                      <a:r>
                        <a:rPr lang="en-US" dirty="0" err="1">
                          <a:latin typeface="Calibri" panose="020F0502020204030204" pitchFamily="34" charset="0"/>
                          <a:cs typeface="Calibri" panose="020F0502020204030204" pitchFamily="34" charset="0"/>
                        </a:rPr>
                        <a:t>opiat</a:t>
                      </a:r>
                      <a:r>
                        <a:rPr lang="en-US" dirty="0">
                          <a:latin typeface="Calibri" panose="020F0502020204030204" pitchFamily="34" charset="0"/>
                          <a:cs typeface="Calibri" panose="020F0502020204030204" pitchFamily="34" charset="0"/>
                        </a:rPr>
                        <a:t> shroom </a:t>
                      </a:r>
                      <a:r>
                        <a:rPr lang="en-US" dirty="0" err="1">
                          <a:latin typeface="Calibri" panose="020F0502020204030204" pitchFamily="34" charset="0"/>
                          <a:cs typeface="Calibri" panose="020F0502020204030204" pitchFamily="34" charset="0"/>
                        </a:rPr>
                        <a:t>xtc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oxi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molli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ketamin</a:t>
                      </a:r>
                      <a:r>
                        <a:rPr lang="en-US" dirty="0">
                          <a:latin typeface="Calibri" panose="020F0502020204030204" pitchFamily="34" charset="0"/>
                          <a:cs typeface="Calibri" panose="020F0502020204030204" pitchFamily="34" charset="0"/>
                        </a:rPr>
                        <a:t> perc </a:t>
                      </a:r>
                      <a:r>
                        <a:rPr lang="en-US" dirty="0" err="1">
                          <a:latin typeface="Calibri" panose="020F0502020204030204" pitchFamily="34" charset="0"/>
                          <a:cs typeface="Calibri" panose="020F0502020204030204" pitchFamily="34" charset="0"/>
                        </a:rPr>
                        <a:t>roxi</a:t>
                      </a:r>
                      <a:r>
                        <a:rPr lang="en-US" dirty="0">
                          <a:latin typeface="Calibri" panose="020F0502020204030204" pitchFamily="34" charset="0"/>
                          <a:cs typeface="Calibri" panose="020F0502020204030204" pitchFamily="34" charset="0"/>
                        </a:rPr>
                        <a:t> amp</a:t>
                      </a:r>
                    </a:p>
                  </a:txBody>
                  <a:tcPr/>
                </a:tc>
                <a:tc>
                  <a:txBody>
                    <a:bodyPr/>
                    <a:lstStyle/>
                    <a:p>
                      <a:r>
                        <a:rPr lang="en-US" dirty="0">
                          <a:latin typeface="Calibri" panose="020F0502020204030204" pitchFamily="34" charset="0"/>
                          <a:cs typeface="Calibri" panose="020F0502020204030204" pitchFamily="34" charset="0"/>
                        </a:rPr>
                        <a:t>1</a:t>
                      </a:r>
                    </a:p>
                  </a:txBody>
                  <a:tcPr/>
                </a:tc>
                <a:tc>
                  <a:txBody>
                    <a:bodyPr/>
                    <a:lstStyle/>
                    <a:p>
                      <a:r>
                        <a:rPr lang="en-US" dirty="0">
                          <a:latin typeface="Calibri" panose="020F0502020204030204" pitchFamily="34" charset="0"/>
                          <a:cs typeface="Calibri" panose="020F0502020204030204" pitchFamily="34" charset="0"/>
                        </a:rPr>
                        <a:t>5</a:t>
                      </a:r>
                    </a:p>
                  </a:txBody>
                  <a:tcPr/>
                </a:tc>
                <a:tc>
                  <a:txBody>
                    <a:bodyPr/>
                    <a:lstStyle/>
                    <a:p>
                      <a:r>
                        <a:rPr lang="en-US" dirty="0">
                          <a:latin typeface="Calibri" panose="020F0502020204030204" pitchFamily="34" charset="0"/>
                          <a:cs typeface="Calibri" panose="020F0502020204030204" pitchFamily="34" charset="0"/>
                        </a:rPr>
                        <a:t>0</a:t>
                      </a:r>
                    </a:p>
                  </a:txBody>
                  <a:tcPr/>
                </a:tc>
                <a:tc>
                  <a:txBody>
                    <a:bodyPr/>
                    <a:lstStyle/>
                    <a:p>
                      <a:r>
                        <a:rPr lang="en-US" dirty="0">
                          <a:latin typeface="Calibri" panose="020F0502020204030204" pitchFamily="34" charset="0"/>
                          <a:cs typeface="Calibri" panose="020F0502020204030204" pitchFamily="34" charset="0"/>
                        </a:rPr>
                        <a:t>Seller</a:t>
                      </a:r>
                    </a:p>
                  </a:txBody>
                  <a:tcPr/>
                </a:tc>
                <a:extLst>
                  <a:ext uri="{0D108BD9-81ED-4DB2-BD59-A6C34878D82A}">
                    <a16:rowId xmlns:a16="http://schemas.microsoft.com/office/drawing/2014/main" val="1039224434"/>
                  </a:ext>
                </a:extLst>
              </a:tr>
              <a:tr h="1222518">
                <a:tc>
                  <a:txBody>
                    <a:bodyPr/>
                    <a:lstStyle/>
                    <a:p>
                      <a:r>
                        <a:rPr lang="en-US" dirty="0">
                          <a:latin typeface="Calibri" panose="020F0502020204030204" pitchFamily="34" charset="0"/>
                          <a:cs typeface="Calibri" panose="020F0502020204030204" pitchFamily="34" charset="0"/>
                        </a:rPr>
                        <a:t>buy </a:t>
                      </a:r>
                      <a:r>
                        <a:rPr lang="en-US" dirty="0" err="1">
                          <a:latin typeface="Calibri" panose="020F0502020204030204" pitchFamily="34" charset="0"/>
                          <a:cs typeface="Calibri" panose="020F0502020204030204" pitchFamily="34" charset="0"/>
                        </a:rPr>
                        <a:t>medicin</a:t>
                      </a:r>
                      <a:r>
                        <a:rPr lang="en-US" dirty="0">
                          <a:latin typeface="Calibri" panose="020F0502020204030204" pitchFamily="34" charset="0"/>
                          <a:cs typeface="Calibri" panose="020F0502020204030204" pitchFamily="34" charset="0"/>
                        </a:rPr>
                        <a:t> can pain </a:t>
                      </a:r>
                      <a:r>
                        <a:rPr lang="en-US" dirty="0" err="1">
                          <a:latin typeface="Calibri" panose="020F0502020204030204" pitchFamily="34" charset="0"/>
                          <a:cs typeface="Calibri" panose="020F0502020204030204" pitchFamily="34" charset="0"/>
                        </a:rPr>
                        <a:t>moreov</a:t>
                      </a:r>
                      <a:r>
                        <a:rPr lang="en-US" dirty="0">
                          <a:latin typeface="Calibri" panose="020F0502020204030204" pitchFamily="34" charset="0"/>
                          <a:cs typeface="Calibri" panose="020F0502020204030204" pitchFamily="34" charset="0"/>
                        </a:rPr>
                        <a:t> buy </a:t>
                      </a:r>
                      <a:r>
                        <a:rPr lang="en-US" dirty="0" err="1">
                          <a:latin typeface="Calibri" panose="020F0502020204030204" pitchFamily="34" charset="0"/>
                          <a:cs typeface="Calibri" panose="020F0502020204030204" pitchFamily="34" charset="0"/>
                        </a:rPr>
                        <a:t>medicin</a:t>
                      </a:r>
                      <a:r>
                        <a:rPr lang="en-US" dirty="0">
                          <a:latin typeface="Calibri" panose="020F0502020204030204" pitchFamily="34" charset="0"/>
                          <a:cs typeface="Calibri" panose="020F0502020204030204" pitchFamily="34" charset="0"/>
                        </a:rPr>
                        <a:t> can often burn hole pocket good news </a:t>
                      </a:r>
                      <a:r>
                        <a:rPr lang="en-US" dirty="0" err="1">
                          <a:latin typeface="Calibri" panose="020F0502020204030204" pitchFamily="34" charset="0"/>
                          <a:cs typeface="Calibri" panose="020F0502020204030204" pitchFamily="34" charset="0"/>
                        </a:rPr>
                        <a:t>tramadolshopi</a:t>
                      </a:r>
                      <a:r>
                        <a:rPr lang="en-US" dirty="0">
                          <a:latin typeface="Calibri" panose="020F0502020204030204" pitchFamily="34" charset="0"/>
                          <a:cs typeface="Calibri" panose="020F0502020204030204" pitchFamily="34" charset="0"/>
                        </a:rPr>
                        <a:t> give platform buy </a:t>
                      </a:r>
                      <a:r>
                        <a:rPr lang="en-US" dirty="0" err="1">
                          <a:latin typeface="Calibri" panose="020F0502020204030204" pitchFamily="34" charset="0"/>
                          <a:cs typeface="Calibri" panose="020F0502020204030204" pitchFamily="34" charset="0"/>
                        </a:rPr>
                        <a:t>medicin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onlin</a:t>
                      </a:r>
                      <a:r>
                        <a:rPr lang="en-US" dirty="0">
                          <a:latin typeface="Calibri" panose="020F0502020204030204" pitchFamily="34" charset="0"/>
                          <a:cs typeface="Calibri" panose="020F0502020204030204" pitchFamily="34" charset="0"/>
                        </a:rPr>
                        <a:t> also help save consider amount money </a:t>
                      </a:r>
                      <a:r>
                        <a:rPr lang="en-US" dirty="0" err="1">
                          <a:latin typeface="Calibri" panose="020F0502020204030204" pitchFamily="34" charset="0"/>
                          <a:cs typeface="Calibri" panose="020F0502020204030204" pitchFamily="34" charset="0"/>
                        </a:rPr>
                        <a:t>hurri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bogo</a:t>
                      </a:r>
                      <a:r>
                        <a:rPr lang="en-US" dirty="0">
                          <a:latin typeface="Calibri" panose="020F0502020204030204" pitchFamily="34" charset="0"/>
                          <a:cs typeface="Calibri" panose="020F0502020204030204" pitchFamily="34" charset="0"/>
                        </a:rPr>
                        <a:t> offer valid day reason buy </a:t>
                      </a:r>
                      <a:r>
                        <a:rPr lang="en-US" dirty="0" err="1">
                          <a:latin typeface="Calibri" panose="020F0502020204030204" pitchFamily="34" charset="0"/>
                          <a:cs typeface="Calibri" panose="020F0502020204030204" pitchFamily="34" charset="0"/>
                        </a:rPr>
                        <a:t>medicin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tramadolshop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authent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medicin</a:t>
                      </a:r>
                      <a:r>
                        <a:rPr lang="en-US" dirty="0">
                          <a:latin typeface="Calibri" panose="020F0502020204030204" pitchFamily="34" charset="0"/>
                          <a:cs typeface="Calibri" panose="020F0502020204030204" pitchFamily="34" charset="0"/>
                        </a:rPr>
                        <a:t> lowest price intern trust </a:t>
                      </a:r>
                      <a:r>
                        <a:rPr lang="en-US" dirty="0" err="1">
                          <a:latin typeface="Calibri" panose="020F0502020204030204" pitchFamily="34" charset="0"/>
                          <a:cs typeface="Calibri" panose="020F0502020204030204" pitchFamily="34" charset="0"/>
                        </a:rPr>
                        <a:t>pharmaci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conveni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simpl</a:t>
                      </a:r>
                      <a:r>
                        <a:rPr lang="en-US" dirty="0">
                          <a:latin typeface="Calibri" panose="020F0502020204030204" pitchFamily="34" charset="0"/>
                          <a:cs typeface="Calibri" panose="020F0502020204030204" pitchFamily="34" charset="0"/>
                        </a:rPr>
                        <a:t> process great discount offer contact us https </a:t>
                      </a:r>
                      <a:r>
                        <a:rPr lang="en-US" dirty="0" err="1">
                          <a:latin typeface="Calibri" panose="020F0502020204030204" pitchFamily="34" charset="0"/>
                          <a:cs typeface="Calibri" panose="020F0502020204030204" pitchFamily="34" charset="0"/>
                        </a:rPr>
                        <a:t>tramadolshopi</a:t>
                      </a:r>
                      <a:r>
                        <a:rPr lang="en-US" dirty="0">
                          <a:latin typeface="Calibri" panose="020F0502020204030204" pitchFamily="34" charset="0"/>
                          <a:cs typeface="Calibri" panose="020F0502020204030204" pitchFamily="34" charset="0"/>
                        </a:rPr>
                        <a:t> mail us direct </a:t>
                      </a:r>
                      <a:r>
                        <a:rPr lang="en-US" dirty="0" err="1">
                          <a:latin typeface="Calibri" panose="020F0502020204030204" pitchFamily="34" charset="0"/>
                          <a:cs typeface="Calibri" panose="020F0502020204030204" pitchFamily="34" charset="0"/>
                        </a:rPr>
                        <a:t>tramadolshopneomailboxch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bestpharmaci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pharmaci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usa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usapharmaci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happycustom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onlinepharmaci</a:t>
                      </a:r>
                      <a:endParaRPr lang="en-US" dirty="0">
                        <a:latin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cs typeface="Calibri" panose="020F0502020204030204" pitchFamily="34" charset="0"/>
                        </a:rPr>
                        <a:t>3</a:t>
                      </a:r>
                    </a:p>
                  </a:txBody>
                  <a:tcPr/>
                </a:tc>
                <a:tc>
                  <a:txBody>
                    <a:bodyPr/>
                    <a:lstStyle/>
                    <a:p>
                      <a:r>
                        <a:rPr lang="en-US" dirty="0">
                          <a:latin typeface="Calibri" panose="020F0502020204030204" pitchFamily="34" charset="0"/>
                          <a:cs typeface="Calibri" panose="020F0502020204030204" pitchFamily="34" charset="0"/>
                        </a:rPr>
                        <a:t>13</a:t>
                      </a:r>
                    </a:p>
                  </a:txBody>
                  <a:tcPr/>
                </a:tc>
                <a:tc>
                  <a:txBody>
                    <a:bodyPr/>
                    <a:lstStyle/>
                    <a:p>
                      <a:r>
                        <a:rPr lang="en-US" dirty="0">
                          <a:latin typeface="Calibri" panose="020F0502020204030204" pitchFamily="34" charset="0"/>
                          <a:cs typeface="Calibri" panose="020F0502020204030204" pitchFamily="34" charset="0"/>
                        </a:rPr>
                        <a:t>1</a:t>
                      </a:r>
                    </a:p>
                  </a:txBody>
                  <a:tcPr/>
                </a:tc>
                <a:tc>
                  <a:txBody>
                    <a:bodyPr/>
                    <a:lstStyle/>
                    <a:p>
                      <a:r>
                        <a:rPr lang="en-US" dirty="0">
                          <a:latin typeface="Calibri" panose="020F0502020204030204" pitchFamily="34" charset="0"/>
                          <a:cs typeface="Calibri" panose="020F0502020204030204" pitchFamily="34" charset="0"/>
                        </a:rPr>
                        <a:t>Seller</a:t>
                      </a:r>
                    </a:p>
                  </a:txBody>
                  <a:tcPr/>
                </a:tc>
                <a:extLst>
                  <a:ext uri="{0D108BD9-81ED-4DB2-BD59-A6C34878D82A}">
                    <a16:rowId xmlns:a16="http://schemas.microsoft.com/office/drawing/2014/main" val="1485505917"/>
                  </a:ext>
                </a:extLst>
              </a:tr>
              <a:tr h="1774521">
                <a:tc>
                  <a:txBody>
                    <a:bodyPr/>
                    <a:lstStyle/>
                    <a:p>
                      <a:r>
                        <a:rPr lang="en-US" dirty="0" err="1">
                          <a:latin typeface="Calibri" panose="020F0502020204030204" pitchFamily="34" charset="0"/>
                          <a:cs typeface="Calibri" panose="020F0502020204030204" pitchFamily="34" charset="0"/>
                        </a:rPr>
                        <a:t>gambl</a:t>
                      </a:r>
                      <a:r>
                        <a:rPr lang="en-US" dirty="0">
                          <a:latin typeface="Calibri" panose="020F0502020204030204" pitchFamily="34" charset="0"/>
                          <a:cs typeface="Calibri" panose="020F0502020204030204" pitchFamily="34" charset="0"/>
                        </a:rPr>
                        <a:t> addict fall group addict </a:t>
                      </a:r>
                      <a:r>
                        <a:rPr lang="en-US" dirty="0" err="1">
                          <a:latin typeface="Calibri" panose="020F0502020204030204" pitchFamily="34" charset="0"/>
                          <a:cs typeface="Calibri" panose="020F0502020204030204" pitchFamily="34" charset="0"/>
                        </a:rPr>
                        <a:t>physiolog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damag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psycholog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financi</a:t>
                      </a:r>
                      <a:r>
                        <a:rPr lang="en-US" dirty="0">
                          <a:latin typeface="Calibri" panose="020F0502020204030204" pitchFamily="34" charset="0"/>
                          <a:cs typeface="Calibri" panose="020F0502020204030204" pitchFamily="34" charset="0"/>
                        </a:rPr>
                        <a:t> environment mean well </a:t>
                      </a:r>
                      <a:r>
                        <a:rPr lang="en-US" dirty="0" err="1">
                          <a:latin typeface="Calibri" panose="020F0502020204030204" pitchFamily="34" charset="0"/>
                          <a:cs typeface="Calibri" panose="020F0502020204030204" pitchFamily="34" charset="0"/>
                        </a:rPr>
                        <a:t>substanc</a:t>
                      </a:r>
                      <a:r>
                        <a:rPr lang="en-US" dirty="0">
                          <a:latin typeface="Calibri" panose="020F0502020204030204" pitchFamily="34" charset="0"/>
                          <a:cs typeface="Calibri" panose="020F0502020204030204" pitchFamily="34" charset="0"/>
                        </a:rPr>
                        <a:t> like </a:t>
                      </a:r>
                      <a:r>
                        <a:rPr lang="en-US" dirty="0" err="1">
                          <a:latin typeface="Calibri" panose="020F0502020204030204" pitchFamily="34" charset="0"/>
                          <a:cs typeface="Calibri" panose="020F0502020204030204" pitchFamily="34" charset="0"/>
                        </a:rPr>
                        <a:t>herion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cocain</a:t>
                      </a:r>
                      <a:r>
                        <a:rPr lang="en-US" dirty="0">
                          <a:latin typeface="Calibri" panose="020F0502020204030204" pitchFamily="34" charset="0"/>
                          <a:cs typeface="Calibri" panose="020F0502020204030204" pitchFamily="34" charset="0"/>
                        </a:rPr>
                        <a:t> alcohol prescript </a:t>
                      </a:r>
                      <a:r>
                        <a:rPr lang="en-US" dirty="0" err="1">
                          <a:latin typeface="Calibri" panose="020F0502020204030204" pitchFamily="34" charset="0"/>
                          <a:cs typeface="Calibri" panose="020F0502020204030204" pitchFamily="34" charset="0"/>
                        </a:rPr>
                        <a:t>painkil</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caus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physiolog</a:t>
                      </a:r>
                      <a:r>
                        <a:rPr lang="en-US" dirty="0">
                          <a:latin typeface="Calibri" panose="020F0502020204030204" pitchFamily="34" charset="0"/>
                          <a:cs typeface="Calibri" panose="020F0502020204030204" pitchFamily="34" charset="0"/>
                        </a:rPr>
                        <a:t> depend </a:t>
                      </a:r>
                      <a:r>
                        <a:rPr lang="en-US" dirty="0" err="1">
                          <a:latin typeface="Calibri" panose="020F0502020204030204" pitchFamily="34" charset="0"/>
                          <a:cs typeface="Calibri" panose="020F0502020204030204" pitchFamily="34" charset="0"/>
                        </a:rPr>
                        <a:t>subsequ</a:t>
                      </a:r>
                      <a:r>
                        <a:rPr lang="en-US" dirty="0">
                          <a:latin typeface="Calibri" panose="020F0502020204030204" pitchFamily="34" charset="0"/>
                          <a:cs typeface="Calibri" panose="020F0502020204030204" pitchFamily="34" charset="0"/>
                        </a:rPr>
                        <a:t> withdraw brought </a:t>
                      </a:r>
                      <a:r>
                        <a:rPr lang="en-US" dirty="0" err="1">
                          <a:latin typeface="Calibri" panose="020F0502020204030204" pitchFamily="34" charset="0"/>
                          <a:cs typeface="Calibri" panose="020F0502020204030204" pitchFamily="34" charset="0"/>
                        </a:rPr>
                        <a:t>abstin</a:t>
                      </a:r>
                      <a:r>
                        <a:rPr lang="en-US" dirty="0">
                          <a:latin typeface="Calibri" panose="020F0502020204030204" pitchFamily="34" charset="0"/>
                          <a:cs typeface="Calibri" panose="020F0502020204030204" pitchFamily="34" charset="0"/>
                        </a:rPr>
                        <a:t> depend withdraw typic </a:t>
                      </a:r>
                      <a:r>
                        <a:rPr lang="en-US" dirty="0" err="1">
                          <a:latin typeface="Calibri" panose="020F0502020204030204" pitchFamily="34" charset="0"/>
                          <a:cs typeface="Calibri" panose="020F0502020204030204" pitchFamily="34" charset="0"/>
                        </a:rPr>
                        <a:t>includ</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headach</a:t>
                      </a:r>
                      <a:r>
                        <a:rPr lang="en-US" dirty="0">
                          <a:latin typeface="Calibri" panose="020F0502020204030204" pitchFamily="34" charset="0"/>
                          <a:cs typeface="Calibri" panose="020F0502020204030204" pitchFamily="34" charset="0"/>
                        </a:rPr>
                        <a:t> shake </a:t>
                      </a:r>
                      <a:r>
                        <a:rPr lang="en-US" dirty="0" err="1">
                          <a:latin typeface="Calibri" panose="020F0502020204030204" pitchFamily="34" charset="0"/>
                          <a:cs typeface="Calibri" panose="020F0502020204030204" pitchFamily="34" charset="0"/>
                        </a:rPr>
                        <a:t>extrem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anxieti</a:t>
                      </a:r>
                      <a:r>
                        <a:rPr lang="en-US" dirty="0">
                          <a:latin typeface="Calibri" panose="020F0502020204030204" pitchFamily="34" charset="0"/>
                          <a:cs typeface="Calibri" panose="020F0502020204030204" pitchFamily="34" charset="0"/>
                        </a:rPr>
                        <a:t> nausea physic pain among </a:t>
                      </a:r>
                      <a:r>
                        <a:rPr lang="en-US" dirty="0" err="1">
                          <a:latin typeface="Calibri" panose="020F0502020204030204" pitchFamily="34" charset="0"/>
                          <a:cs typeface="Calibri" panose="020F0502020204030204" pitchFamily="34" charset="0"/>
                        </a:rPr>
                        <a:t>mani</a:t>
                      </a:r>
                      <a:r>
                        <a:rPr lang="en-US" dirty="0">
                          <a:latin typeface="Calibri" panose="020F0502020204030204" pitchFamily="34" charset="0"/>
                          <a:cs typeface="Calibri" panose="020F0502020204030204" pitchFamily="34" charset="0"/>
                        </a:rPr>
                        <a:t> symptom </a:t>
                      </a:r>
                      <a:r>
                        <a:rPr lang="en-US" dirty="0" err="1">
                          <a:latin typeface="Calibri" panose="020F0502020204030204" pitchFamily="34" charset="0"/>
                          <a:cs typeface="Calibri" panose="020F0502020204030204" pitchFamily="34" charset="0"/>
                        </a:rPr>
                        <a:t>substanc</a:t>
                      </a:r>
                      <a:r>
                        <a:rPr lang="en-US" dirty="0">
                          <a:latin typeface="Calibri" panose="020F0502020204030204" pitchFamily="34" charset="0"/>
                          <a:cs typeface="Calibri" panose="020F0502020204030204" pitchFamily="34" charset="0"/>
                        </a:rPr>
                        <a:t> also </a:t>
                      </a:r>
                      <a:r>
                        <a:rPr lang="en-US" dirty="0" err="1">
                          <a:latin typeface="Calibri" panose="020F0502020204030204" pitchFamily="34" charset="0"/>
                          <a:cs typeface="Calibri" panose="020F0502020204030204" pitchFamily="34" charset="0"/>
                        </a:rPr>
                        <a:t>caus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psycholog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financi</a:t>
                      </a:r>
                      <a:r>
                        <a:rPr lang="en-US" dirty="0">
                          <a:latin typeface="Calibri" panose="020F0502020204030204" pitchFamily="34" charset="0"/>
                          <a:cs typeface="Calibri" panose="020F0502020204030204" pitchFamily="34" charset="0"/>
                        </a:rPr>
                        <a:t> environment </a:t>
                      </a:r>
                      <a:r>
                        <a:rPr lang="en-US" dirty="0" err="1">
                          <a:latin typeface="Calibri" panose="020F0502020204030204" pitchFamily="34" charset="0"/>
                          <a:cs typeface="Calibri" panose="020F0502020204030204" pitchFamily="34" charset="0"/>
                        </a:rPr>
                        <a:t>damag</a:t>
                      </a:r>
                      <a:r>
                        <a:rPr lang="en-US" dirty="0">
                          <a:latin typeface="Calibri" panose="020F0502020204030204" pitchFamily="34" charset="0"/>
                          <a:cs typeface="Calibri" panose="020F0502020204030204" pitchFamily="34" charset="0"/>
                        </a:rPr>
                        <a:t> given sure </a:t>
                      </a:r>
                      <a:r>
                        <a:rPr lang="en-US" dirty="0" err="1">
                          <a:latin typeface="Calibri" panose="020F0502020204030204" pitchFamily="34" charset="0"/>
                          <a:cs typeface="Calibri" panose="020F0502020204030204" pitchFamily="34" charset="0"/>
                        </a:rPr>
                        <a:t>physiolog</a:t>
                      </a:r>
                      <a:r>
                        <a:rPr lang="en-US" dirty="0">
                          <a:latin typeface="Calibri" panose="020F0502020204030204" pitchFamily="34" charset="0"/>
                          <a:cs typeface="Calibri" panose="020F0502020204030204" pitchFamily="34" charset="0"/>
                        </a:rPr>
                        <a:t> addict </a:t>
                      </a:r>
                      <a:r>
                        <a:rPr lang="en-US" dirty="0" err="1">
                          <a:latin typeface="Calibri" panose="020F0502020204030204" pitchFamily="34" charset="0"/>
                          <a:cs typeface="Calibri" panose="020F0502020204030204" pitchFamily="34" charset="0"/>
                        </a:rPr>
                        <a:t>substanc</a:t>
                      </a:r>
                      <a:r>
                        <a:rPr lang="en-US" dirty="0">
                          <a:latin typeface="Calibri" panose="020F0502020204030204" pitchFamily="34" charset="0"/>
                          <a:cs typeface="Calibri" panose="020F0502020204030204" pitchFamily="34" charset="0"/>
                        </a:rPr>
                        <a:t> must </a:t>
                      </a:r>
                      <a:r>
                        <a:rPr lang="en-US" dirty="0" err="1">
                          <a:latin typeface="Calibri" panose="020F0502020204030204" pitchFamily="34" charset="0"/>
                          <a:cs typeface="Calibri" panose="020F0502020204030204" pitchFamily="34" charset="0"/>
                        </a:rPr>
                        <a:t>wors</a:t>
                      </a:r>
                      <a:r>
                        <a:rPr lang="en-US" dirty="0">
                          <a:latin typeface="Calibri" panose="020F0502020204030204" pitchFamily="34" charset="0"/>
                          <a:cs typeface="Calibri" panose="020F0502020204030204" pitchFamily="34" charset="0"/>
                        </a:rPr>
                        <a:t> well matter opinion </a:t>
                      </a:r>
                      <a:r>
                        <a:rPr lang="en-US" dirty="0" err="1">
                          <a:latin typeface="Calibri" panose="020F0502020204030204" pitchFamily="34" charset="0"/>
                          <a:cs typeface="Calibri" panose="020F0502020204030204" pitchFamily="34" charset="0"/>
                        </a:rPr>
                        <a:t>debat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evid</a:t>
                      </a:r>
                      <a:r>
                        <a:rPr lang="en-US" dirty="0">
                          <a:latin typeface="Calibri" panose="020F0502020204030204" pitchFamily="34" charset="0"/>
                          <a:cs typeface="Calibri" panose="020F0502020204030204" pitchFamily="34" charset="0"/>
                        </a:rPr>
                        <a:t> sever physic withdraw </a:t>
                      </a:r>
                      <a:r>
                        <a:rPr lang="en-US" dirty="0" err="1">
                          <a:latin typeface="Calibri" panose="020F0502020204030204" pitchFamily="34" charset="0"/>
                          <a:cs typeface="Calibri" panose="020F0502020204030204" pitchFamily="34" charset="0"/>
                        </a:rPr>
                        <a:t>correl</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difficulti</a:t>
                      </a:r>
                      <a:r>
                        <a:rPr lang="en-US" dirty="0">
                          <a:latin typeface="Calibri" panose="020F0502020204030204" pitchFamily="34" charset="0"/>
                          <a:cs typeface="Calibri" panose="020F0502020204030204" pitchFamily="34" charset="0"/>
                        </a:rPr>
                        <a:t> free oneself addict smoke </a:t>
                      </a:r>
                      <a:r>
                        <a:rPr lang="en-US" dirty="0" err="1">
                          <a:latin typeface="Calibri" panose="020F0502020204030204" pitchFamily="34" charset="0"/>
                          <a:cs typeface="Calibri" panose="020F0502020204030204" pitchFamily="34" charset="0"/>
                        </a:rPr>
                        <a:t>exampl</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littl</a:t>
                      </a:r>
                      <a:r>
                        <a:rPr lang="en-US" dirty="0">
                          <a:latin typeface="Calibri" panose="020F0502020204030204" pitchFamily="34" charset="0"/>
                          <a:cs typeface="Calibri" panose="020F0502020204030204" pitchFamily="34" charset="0"/>
                        </a:rPr>
                        <a:t> physic withdraw million feel like can t stop even though </a:t>
                      </a:r>
                      <a:r>
                        <a:rPr lang="en-US" dirty="0" err="1">
                          <a:latin typeface="Calibri" panose="020F0502020204030204" pitchFamily="34" charset="0"/>
                          <a:cs typeface="Calibri" panose="020F0502020204030204" pitchFamily="34" charset="0"/>
                        </a:rPr>
                        <a:t>crippl</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expens</a:t>
                      </a:r>
                      <a:r>
                        <a:rPr lang="en-US" dirty="0">
                          <a:latin typeface="Calibri" panose="020F0502020204030204" pitchFamily="34" charset="0"/>
                          <a:cs typeface="Calibri" panose="020F0502020204030204" pitchFamily="34" charset="0"/>
                        </a:rPr>
                        <a:t> proven lethal us soldier </a:t>
                      </a:r>
                      <a:r>
                        <a:rPr lang="en-US" dirty="0" err="1">
                          <a:latin typeface="Calibri" panose="020F0502020204030204" pitchFamily="34" charset="0"/>
                          <a:cs typeface="Calibri" panose="020F0502020204030204" pitchFamily="34" charset="0"/>
                        </a:rPr>
                        <a:t>vietnam</a:t>
                      </a:r>
                      <a:r>
                        <a:rPr lang="en-US" dirty="0">
                          <a:latin typeface="Calibri" panose="020F0502020204030204" pitchFamily="34" charset="0"/>
                          <a:cs typeface="Calibri" panose="020F0502020204030204" pitchFamily="34" charset="0"/>
                        </a:rPr>
                        <a:t> war show physic depend </a:t>
                      </a:r>
                      <a:r>
                        <a:rPr lang="en-US" dirty="0" err="1">
                          <a:latin typeface="Calibri" panose="020F0502020204030204" pitchFamily="34" charset="0"/>
                          <a:cs typeface="Calibri" panose="020F0502020204030204" pitchFamily="34" charset="0"/>
                        </a:rPr>
                        <a:t>morphin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relat</a:t>
                      </a:r>
                      <a:r>
                        <a:rPr lang="en-US" dirty="0">
                          <a:latin typeface="Calibri" panose="020F0502020204030204" pitchFamily="34" charset="0"/>
                          <a:cs typeface="Calibri" panose="020F0502020204030204" pitchFamily="34" charset="0"/>
                        </a:rPr>
                        <a:t> drug </a:t>
                      </a:r>
                      <a:r>
                        <a:rPr lang="en-US" dirty="0" err="1">
                          <a:latin typeface="Calibri" panose="020F0502020204030204" pitchFamily="34" charset="0"/>
                          <a:cs typeface="Calibri" panose="020F0502020204030204" pitchFamily="34" charset="0"/>
                        </a:rPr>
                        <a:t>administ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reliev</a:t>
                      </a:r>
                      <a:r>
                        <a:rPr lang="en-US" dirty="0">
                          <a:latin typeface="Calibri" panose="020F0502020204030204" pitchFamily="34" charset="0"/>
                          <a:cs typeface="Calibri" panose="020F0502020204030204" pitchFamily="34" charset="0"/>
                        </a:rPr>
                        <a:t> pain bare </a:t>
                      </a:r>
                      <a:r>
                        <a:rPr lang="en-US" dirty="0" err="1">
                          <a:latin typeface="Calibri" panose="020F0502020204030204" pitchFamily="34" charset="0"/>
                          <a:cs typeface="Calibri" panose="020F0502020204030204" pitchFamily="34" charset="0"/>
                        </a:rPr>
                        <a:t>relev</a:t>
                      </a:r>
                      <a:r>
                        <a:rPr lang="en-US" dirty="0">
                          <a:latin typeface="Calibri" panose="020F0502020204030204" pitchFamily="34" charset="0"/>
                          <a:cs typeface="Calibri" panose="020F0502020204030204" pitchFamily="34" charset="0"/>
                        </a:rPr>
                        <a:t> 90 physic depend </a:t>
                      </a:r>
                      <a:r>
                        <a:rPr lang="en-US" dirty="0" err="1">
                          <a:latin typeface="Calibri" panose="020F0502020204030204" pitchFamily="34" charset="0"/>
                          <a:cs typeface="Calibri" panose="020F0502020204030204" pitchFamily="34" charset="0"/>
                        </a:rPr>
                        <a:t>ceas</a:t>
                      </a:r>
                      <a:r>
                        <a:rPr lang="en-US" dirty="0">
                          <a:latin typeface="Calibri" panose="020F0502020204030204" pitchFamily="34" charset="0"/>
                          <a:cs typeface="Calibri" panose="020F0502020204030204" pitchFamily="34" charset="0"/>
                        </a:rPr>
                        <a:t> use drug </a:t>
                      </a:r>
                      <a:r>
                        <a:rPr lang="en-US" dirty="0" err="1">
                          <a:latin typeface="Calibri" panose="020F0502020204030204" pitchFamily="34" charset="0"/>
                          <a:cs typeface="Calibri" panose="020F0502020204030204" pitchFamily="34" charset="0"/>
                        </a:rPr>
                        <a:t>immedi</a:t>
                      </a:r>
                      <a:r>
                        <a:rPr lang="en-US" dirty="0">
                          <a:latin typeface="Calibri" panose="020F0502020204030204" pitchFamily="34" charset="0"/>
                          <a:cs typeface="Calibri" panose="020F0502020204030204" pitchFamily="34" charset="0"/>
                        </a:rPr>
                        <a:t> upon </a:t>
                      </a:r>
                      <a:r>
                        <a:rPr lang="en-US" dirty="0" err="1">
                          <a:latin typeface="Calibri" panose="020F0502020204030204" pitchFamily="34" charset="0"/>
                          <a:cs typeface="Calibri" panose="020F0502020204030204" pitchFamily="34" charset="0"/>
                        </a:rPr>
                        <a:t>arriv</a:t>
                      </a:r>
                      <a:r>
                        <a:rPr lang="en-US" dirty="0">
                          <a:latin typeface="Calibri" panose="020F0502020204030204" pitchFamily="34" charset="0"/>
                          <a:cs typeface="Calibri" panose="020F0502020204030204" pitchFamily="34" charset="0"/>
                        </a:rPr>
                        <a:t> home </a:t>
                      </a:r>
                      <a:r>
                        <a:rPr lang="en-US" dirty="0" err="1">
                          <a:latin typeface="Calibri" panose="020F0502020204030204" pitchFamily="34" charset="0"/>
                          <a:cs typeface="Calibri" panose="020F0502020204030204" pitchFamily="34" charset="0"/>
                        </a:rPr>
                        <a:t>compar</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averag</a:t>
                      </a:r>
                      <a:r>
                        <a:rPr lang="en-US" dirty="0">
                          <a:latin typeface="Calibri" panose="020F0502020204030204" pitchFamily="34" charset="0"/>
                          <a:cs typeface="Calibri" panose="020F0502020204030204" pitchFamily="34" charset="0"/>
                        </a:rPr>
                        <a:t> 9 total heroin user ever </a:t>
                      </a:r>
                      <a:r>
                        <a:rPr lang="en-US" dirty="0" err="1">
                          <a:latin typeface="Calibri" panose="020F0502020204030204" pitchFamily="34" charset="0"/>
                          <a:cs typeface="Calibri" panose="020F0502020204030204" pitchFamily="34" charset="0"/>
                        </a:rPr>
                        <a:t>ceas</a:t>
                      </a:r>
                      <a:r>
                        <a:rPr lang="en-US" dirty="0">
                          <a:latin typeface="Calibri" panose="020F0502020204030204" pitchFamily="34" charset="0"/>
                          <a:cs typeface="Calibri" panose="020F0502020204030204" pitchFamily="34" charset="0"/>
                        </a:rPr>
                        <a:t> use show opinion place much weight physic depend </a:t>
                      </a:r>
                      <a:r>
                        <a:rPr lang="en-US" dirty="0" err="1">
                          <a:latin typeface="Calibri" panose="020F0502020204030204" pitchFamily="34" charset="0"/>
                          <a:cs typeface="Calibri" panose="020F0502020204030204" pitchFamily="34" charset="0"/>
                        </a:rPr>
                        <a:t>trivialis</a:t>
                      </a:r>
                      <a:r>
                        <a:rPr lang="en-US" dirty="0">
                          <a:latin typeface="Calibri" panose="020F0502020204030204" pitchFamily="34" charset="0"/>
                          <a:cs typeface="Calibri" panose="020F0502020204030204" pitchFamily="34" charset="0"/>
                        </a:rPr>
                        <a:t> addict </a:t>
                      </a:r>
                      <a:r>
                        <a:rPr lang="en-US" dirty="0" err="1">
                          <a:latin typeface="Calibri" panose="020F0502020204030204" pitchFamily="34" charset="0"/>
                          <a:cs typeface="Calibri" panose="020F0502020204030204" pitchFamily="34" charset="0"/>
                        </a:rPr>
                        <a:t>gambl</a:t>
                      </a:r>
                      <a:r>
                        <a:rPr lang="en-US" dirty="0">
                          <a:latin typeface="Calibri" panose="020F0502020204030204" pitchFamily="34" charset="0"/>
                          <a:cs typeface="Calibri" panose="020F0502020204030204" pitchFamily="34" charset="0"/>
                        </a:rPr>
                        <a:t> social media shop can just devast </a:t>
                      </a:r>
                      <a:r>
                        <a:rPr lang="en-US" dirty="0" err="1">
                          <a:latin typeface="Calibri" panose="020F0502020204030204" pitchFamily="34" charset="0"/>
                          <a:cs typeface="Calibri" panose="020F0502020204030204" pitchFamily="34" charset="0"/>
                        </a:rPr>
                        <a:t>caus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bankruptci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anxieti</a:t>
                      </a:r>
                      <a:r>
                        <a:rPr lang="en-US" dirty="0">
                          <a:latin typeface="Calibri" panose="020F0502020204030204" pitchFamily="34" charset="0"/>
                          <a:cs typeface="Calibri" panose="020F0502020204030204" pitchFamily="34" charset="0"/>
                        </a:rPr>
                        <a:t> depress breakdown key relationship </a:t>
                      </a:r>
                      <a:r>
                        <a:rPr lang="en-US" dirty="0" err="1">
                          <a:latin typeface="Calibri" panose="020F0502020204030204" pitchFamily="34" charset="0"/>
                          <a:cs typeface="Calibri" panose="020F0502020204030204" pitchFamily="34" charset="0"/>
                        </a:rPr>
                        <a:t>gambl</a:t>
                      </a:r>
                      <a:r>
                        <a:rPr lang="en-US" dirty="0">
                          <a:latin typeface="Calibri" panose="020F0502020204030204" pitchFamily="34" charset="0"/>
                          <a:cs typeface="Calibri" panose="020F0502020204030204" pitchFamily="34" charset="0"/>
                        </a:rPr>
                        <a:t> still </a:t>
                      </a:r>
                      <a:r>
                        <a:rPr lang="en-US" dirty="0" err="1">
                          <a:latin typeface="Calibri" panose="020F0502020204030204" pitchFamily="34" charset="0"/>
                          <a:cs typeface="Calibri" panose="020F0502020204030204" pitchFamily="34" charset="0"/>
                        </a:rPr>
                        <a:t>advertis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readili</a:t>
                      </a:r>
                      <a:r>
                        <a:rPr lang="en-US" dirty="0">
                          <a:latin typeface="Calibri" panose="020F0502020204030204" pitchFamily="34" charset="0"/>
                          <a:cs typeface="Calibri" panose="020F0502020204030204" pitchFamily="34" charset="0"/>
                        </a:rPr>
                        <a:t> given devast can </a:t>
                      </a:r>
                      <a:r>
                        <a:rPr lang="en-US" dirty="0" err="1">
                          <a:latin typeface="Calibri" panose="020F0502020204030204" pitchFamily="34" charset="0"/>
                          <a:cs typeface="Calibri" panose="020F0502020204030204" pitchFamily="34" charset="0"/>
                        </a:rPr>
                        <a:t>caus</a:t>
                      </a:r>
                      <a:r>
                        <a:rPr lang="en-US" dirty="0">
                          <a:latin typeface="Calibri" panose="020F0502020204030204" pitchFamily="34" charset="0"/>
                          <a:cs typeface="Calibri" panose="020F0502020204030204" pitchFamily="34" charset="0"/>
                        </a:rPr>
                        <a:t> find shock think addict far </a:t>
                      </a:r>
                      <a:r>
                        <a:rPr lang="en-US" dirty="0" err="1">
                          <a:latin typeface="Calibri" panose="020F0502020204030204" pitchFamily="34" charset="0"/>
                          <a:cs typeface="Calibri" panose="020F0502020204030204" pitchFamily="34" charset="0"/>
                        </a:rPr>
                        <a:t>psycholog</a:t>
                      </a:r>
                      <a:r>
                        <a:rPr lang="en-US" dirty="0">
                          <a:latin typeface="Calibri" panose="020F0502020204030204" pitchFamily="34" charset="0"/>
                          <a:cs typeface="Calibri" panose="020F0502020204030204" pitchFamily="34" charset="0"/>
                        </a:rPr>
                        <a:t> matter right coach </a:t>
                      </a:r>
                      <a:r>
                        <a:rPr lang="en-US" dirty="0" err="1">
                          <a:latin typeface="Calibri" panose="020F0502020204030204" pitchFamily="34" charset="0"/>
                          <a:cs typeface="Calibri" panose="020F0502020204030204" pitchFamily="34" charset="0"/>
                        </a:rPr>
                        <a:t>therapi</a:t>
                      </a:r>
                      <a:r>
                        <a:rPr lang="en-US" dirty="0">
                          <a:latin typeface="Calibri" panose="020F0502020204030204" pitchFamily="34" charset="0"/>
                          <a:cs typeface="Calibri" panose="020F0502020204030204" pitchFamily="34" charset="0"/>
                        </a:rPr>
                        <a:t> support can conquer </a:t>
                      </a:r>
                      <a:r>
                        <a:rPr lang="en-US" dirty="0" err="1">
                          <a:latin typeface="Calibri" panose="020F0502020204030204" pitchFamily="34" charset="0"/>
                          <a:cs typeface="Calibri" panose="020F0502020204030204" pitchFamily="34" charset="0"/>
                        </a:rPr>
                        <a:t>irrelev</a:t>
                      </a:r>
                      <a:r>
                        <a:rPr lang="en-US" dirty="0">
                          <a:latin typeface="Calibri" panose="020F0502020204030204" pitchFamily="34" charset="0"/>
                          <a:cs typeface="Calibri" panose="020F0502020204030204" pitchFamily="34" charset="0"/>
                        </a:rPr>
                        <a:t> physic depend feel like lose control </a:t>
                      </a:r>
                      <a:r>
                        <a:rPr lang="en-US" dirty="0" err="1">
                          <a:latin typeface="Calibri" panose="020F0502020204030204" pitchFamily="34" charset="0"/>
                          <a:cs typeface="Calibri" panose="020F0502020204030204" pitchFamily="34" charset="0"/>
                        </a:rPr>
                        <a:t>someth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whatev</a:t>
                      </a:r>
                      <a:r>
                        <a:rPr lang="en-US" dirty="0">
                          <a:latin typeface="Calibri" panose="020F0502020204030204" pitchFamily="34" charset="0"/>
                          <a:cs typeface="Calibri" panose="020F0502020204030204" pitchFamily="34" charset="0"/>
                        </a:rPr>
                        <a:t> start addict </a:t>
                      </a:r>
                      <a:r>
                        <a:rPr lang="en-US" dirty="0" err="1">
                          <a:latin typeface="Calibri" panose="020F0502020204030204" pitchFamily="34" charset="0"/>
                          <a:cs typeface="Calibri" panose="020F0502020204030204" pitchFamily="34" charset="0"/>
                        </a:rPr>
                        <a:t>ignor</a:t>
                      </a:r>
                      <a:r>
                        <a:rPr lang="en-US" dirty="0">
                          <a:latin typeface="Calibri" panose="020F0502020204030204" pitchFamily="34" charset="0"/>
                          <a:cs typeface="Calibri" panose="020F0502020204030204" pitchFamily="34" charset="0"/>
                        </a:rPr>
                        <a:t> wealth support </a:t>
                      </a:r>
                      <a:r>
                        <a:rPr lang="en-US" dirty="0" err="1">
                          <a:latin typeface="Calibri" panose="020F0502020204030204" pitchFamily="34" charset="0"/>
                          <a:cs typeface="Calibri" panose="020F0502020204030204" pitchFamily="34" charset="0"/>
                        </a:rPr>
                        <a:t>onlin</a:t>
                      </a:r>
                      <a:r>
                        <a:rPr lang="en-US" dirty="0">
                          <a:latin typeface="Calibri" panose="020F0502020204030204" pitchFamily="34" charset="0"/>
                          <a:cs typeface="Calibri" panose="020F0502020204030204" pitchFamily="34" charset="0"/>
                        </a:rPr>
                        <a:t> pleas give call 07789636873 free chat free help </a:t>
                      </a:r>
                      <a:r>
                        <a:rPr lang="en-US" dirty="0" err="1">
                          <a:latin typeface="Calibri" panose="020F0502020204030204" pitchFamily="34" charset="0"/>
                          <a:cs typeface="Calibri" panose="020F0502020204030204" pitchFamily="34" charset="0"/>
                        </a:rPr>
                        <a:t>mentalhealth</a:t>
                      </a:r>
                      <a:r>
                        <a:rPr lang="en-US" dirty="0">
                          <a:latin typeface="Calibri" panose="020F0502020204030204" pitchFamily="34" charset="0"/>
                          <a:cs typeface="Calibri" panose="020F0502020204030204" pitchFamily="34" charset="0"/>
                        </a:rPr>
                        <a:t> drink </a:t>
                      </a:r>
                      <a:r>
                        <a:rPr lang="en-US" dirty="0" err="1">
                          <a:latin typeface="Calibri" panose="020F0502020204030204" pitchFamily="34" charset="0"/>
                          <a:cs typeface="Calibri" panose="020F0502020204030204" pitchFamily="34" charset="0"/>
                        </a:rPr>
                        <a:t>stopdrink</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lifestyl</a:t>
                      </a:r>
                      <a:r>
                        <a:rPr lang="en-US" dirty="0">
                          <a:latin typeface="Calibri" panose="020F0502020204030204" pitchFamily="34" charset="0"/>
                          <a:cs typeface="Calibri" panose="020F0502020204030204" pitchFamily="34" charset="0"/>
                        </a:rPr>
                        <a:t> health heal </a:t>
                      </a:r>
                      <a:r>
                        <a:rPr lang="en-US" dirty="0" err="1">
                          <a:latin typeface="Calibri" panose="020F0502020204030204" pitchFamily="34" charset="0"/>
                          <a:cs typeface="Calibri" panose="020F0502020204030204" pitchFamily="34" charset="0"/>
                        </a:rPr>
                        <a:t>hypnosi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hypnotherapi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nlp</a:t>
                      </a:r>
                      <a:r>
                        <a:rPr lang="en-US" dirty="0">
                          <a:latin typeface="Calibri" panose="020F0502020204030204" pitchFamily="34" charset="0"/>
                          <a:cs typeface="Calibri" panose="020F0502020204030204" pitchFamily="34" charset="0"/>
                        </a:rPr>
                        <a:t> coach mind</a:t>
                      </a:r>
                    </a:p>
                  </a:txBody>
                  <a:tcPr/>
                </a:tc>
                <a:tc>
                  <a:txBody>
                    <a:bodyPr/>
                    <a:lstStyle/>
                    <a:p>
                      <a:r>
                        <a:rPr lang="en-US" dirty="0">
                          <a:latin typeface="Calibri" panose="020F0502020204030204" pitchFamily="34" charset="0"/>
                          <a:cs typeface="Calibri" panose="020F0502020204030204" pitchFamily="34" charset="0"/>
                        </a:rPr>
                        <a:t>4</a:t>
                      </a:r>
                    </a:p>
                  </a:txBody>
                  <a:tcPr/>
                </a:tc>
                <a:tc>
                  <a:txBody>
                    <a:bodyPr/>
                    <a:lstStyle/>
                    <a:p>
                      <a:r>
                        <a:rPr lang="en-US" dirty="0">
                          <a:latin typeface="Calibri" panose="020F0502020204030204" pitchFamily="34" charset="0"/>
                          <a:cs typeface="Calibri" panose="020F0502020204030204" pitchFamily="34" charset="0"/>
                        </a:rPr>
                        <a:t>5</a:t>
                      </a:r>
                    </a:p>
                  </a:txBody>
                  <a:tcPr/>
                </a:tc>
                <a:tc>
                  <a:txBody>
                    <a:bodyPr/>
                    <a:lstStyle/>
                    <a:p>
                      <a:r>
                        <a:rPr lang="en-US" dirty="0">
                          <a:latin typeface="Calibri" panose="020F0502020204030204" pitchFamily="34" charset="0"/>
                          <a:cs typeface="Calibri" panose="020F0502020204030204" pitchFamily="34" charset="0"/>
                        </a:rPr>
                        <a:t>17</a:t>
                      </a:r>
                    </a:p>
                  </a:txBody>
                  <a:tcPr/>
                </a:tc>
                <a:tc>
                  <a:txBody>
                    <a:bodyPr/>
                    <a:lstStyle/>
                    <a:p>
                      <a:r>
                        <a:rPr lang="en-US" dirty="0">
                          <a:latin typeface="Calibri" panose="020F0502020204030204" pitchFamily="34" charset="0"/>
                          <a:cs typeface="Calibri" panose="020F0502020204030204" pitchFamily="34" charset="0"/>
                        </a:rPr>
                        <a:t>Consumer</a:t>
                      </a:r>
                    </a:p>
                  </a:txBody>
                  <a:tcPr/>
                </a:tc>
                <a:extLst>
                  <a:ext uri="{0D108BD9-81ED-4DB2-BD59-A6C34878D82A}">
                    <a16:rowId xmlns:a16="http://schemas.microsoft.com/office/drawing/2014/main" val="1847098070"/>
                  </a:ext>
                </a:extLst>
              </a:tr>
              <a:tr h="1774521">
                <a:tc>
                  <a:txBody>
                    <a:bodyPr/>
                    <a:lstStyle/>
                    <a:p>
                      <a:r>
                        <a:rPr lang="en-US" dirty="0">
                          <a:latin typeface="Calibri" panose="020F0502020204030204" pitchFamily="34" charset="0"/>
                          <a:cs typeface="Calibri" panose="020F0502020204030204" pitchFamily="34" charset="0"/>
                        </a:rPr>
                        <a:t>addict look like know </a:t>
                      </a:r>
                      <a:r>
                        <a:rPr lang="en-US" dirty="0" err="1">
                          <a:latin typeface="Calibri" panose="020F0502020204030204" pitchFamily="34" charset="0"/>
                          <a:cs typeface="Calibri" panose="020F0502020204030204" pitchFamily="34" charset="0"/>
                        </a:rPr>
                        <a:t>mani</a:t>
                      </a:r>
                      <a:r>
                        <a:rPr lang="en-US" dirty="0">
                          <a:latin typeface="Calibri" panose="020F0502020204030204" pitchFamily="34" charset="0"/>
                          <a:cs typeface="Calibri" panose="020F0502020204030204" pitchFamily="34" charset="0"/>
                        </a:rPr>
                        <a:t> us fell culprit pain killer began true </a:t>
                      </a:r>
                      <a:r>
                        <a:rPr lang="en-US" dirty="0" err="1">
                          <a:latin typeface="Calibri" panose="020F0502020204030204" pitchFamily="34" charset="0"/>
                          <a:cs typeface="Calibri" panose="020F0502020204030204" pitchFamily="34" charset="0"/>
                        </a:rPr>
                        <a:t>issu</a:t>
                      </a:r>
                      <a:r>
                        <a:rPr lang="en-US" dirty="0">
                          <a:latin typeface="Calibri" panose="020F0502020204030204" pitchFamily="34" charset="0"/>
                          <a:cs typeface="Calibri" panose="020F0502020204030204" pitchFamily="34" charset="0"/>
                        </a:rPr>
                        <a:t> pain </a:t>
                      </a:r>
                      <a:r>
                        <a:rPr lang="en-US" dirty="0" err="1">
                          <a:latin typeface="Calibri" panose="020F0502020204030204" pitchFamily="34" charset="0"/>
                          <a:cs typeface="Calibri" panose="020F0502020204030204" pitchFamily="34" charset="0"/>
                        </a:rPr>
                        <a:t>injuri</a:t>
                      </a:r>
                      <a:r>
                        <a:rPr lang="en-US" dirty="0">
                          <a:latin typeface="Calibri" panose="020F0502020204030204" pitchFamily="34" charset="0"/>
                          <a:cs typeface="Calibri" panose="020F0502020204030204" pitchFamily="34" charset="0"/>
                        </a:rPr>
                        <a:t> went </a:t>
                      </a:r>
                      <a:r>
                        <a:rPr lang="en-US" dirty="0" err="1">
                          <a:latin typeface="Calibri" panose="020F0502020204030204" pitchFamily="34" charset="0"/>
                          <a:cs typeface="Calibri" panose="020F0502020204030204" pitchFamily="34" charset="0"/>
                        </a:rPr>
                        <a:t>famili</a:t>
                      </a:r>
                      <a:r>
                        <a:rPr lang="en-US" dirty="0">
                          <a:latin typeface="Calibri" panose="020F0502020204030204" pitchFamily="34" charset="0"/>
                          <a:cs typeface="Calibri" panose="020F0502020204030204" pitchFamily="34" charset="0"/>
                        </a:rPr>
                        <a:t> doctor order </a:t>
                      </a:r>
                      <a:r>
                        <a:rPr lang="en-US" dirty="0" err="1">
                          <a:latin typeface="Calibri" panose="020F0502020204030204" pitchFamily="34" charset="0"/>
                          <a:cs typeface="Calibri" panose="020F0502020204030204" pitchFamily="34" charset="0"/>
                        </a:rPr>
                        <a:t>xray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mris</a:t>
                      </a:r>
                      <a:r>
                        <a:rPr lang="en-US" dirty="0">
                          <a:latin typeface="Calibri" panose="020F0502020204030204" pitchFamily="34" charset="0"/>
                          <a:cs typeface="Calibri" panose="020F0502020204030204" pitchFamily="34" charset="0"/>
                        </a:rPr>
                        <a:t> sent us home pain pill </a:t>
                      </a:r>
                      <a:r>
                        <a:rPr lang="en-US" dirty="0" err="1">
                          <a:latin typeface="Calibri" panose="020F0502020204030204" pitchFamily="34" charset="0"/>
                          <a:cs typeface="Calibri" panose="020F0502020204030204" pitchFamily="34" charset="0"/>
                        </a:rPr>
                        <a:t>muscl</a:t>
                      </a:r>
                      <a:r>
                        <a:rPr lang="en-US" dirty="0">
                          <a:latin typeface="Calibri" panose="020F0502020204030204" pitchFamily="34" charset="0"/>
                          <a:cs typeface="Calibri" panose="020F0502020204030204" pitchFamily="34" charset="0"/>
                        </a:rPr>
                        <a:t> relax </a:t>
                      </a:r>
                      <a:r>
                        <a:rPr lang="en-US" dirty="0" err="1">
                          <a:latin typeface="Calibri" panose="020F0502020204030204" pitchFamily="34" charset="0"/>
                          <a:cs typeface="Calibri" panose="020F0502020204030204" pitchFamily="34" charset="0"/>
                        </a:rPr>
                        <a:t>everi</a:t>
                      </a:r>
                      <a:r>
                        <a:rPr lang="en-US" dirty="0">
                          <a:latin typeface="Calibri" panose="020F0502020204030204" pitchFamily="34" charset="0"/>
                          <a:cs typeface="Calibri" panose="020F0502020204030204" pitchFamily="34" charset="0"/>
                        </a:rPr>
                        <a:t> 34 year grow </a:t>
                      </a:r>
                      <a:r>
                        <a:rPr lang="en-US" dirty="0" err="1">
                          <a:latin typeface="Calibri" panose="020F0502020204030204" pitchFamily="34" charset="0"/>
                          <a:cs typeface="Calibri" panose="020F0502020204030204" pitchFamily="34" charset="0"/>
                        </a:rPr>
                        <a:t>toler</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medicin</a:t>
                      </a:r>
                      <a:r>
                        <a:rPr lang="en-US" dirty="0">
                          <a:latin typeface="Calibri" panose="020F0502020204030204" pitchFamily="34" charset="0"/>
                          <a:cs typeface="Calibri" panose="020F0502020204030204" pitchFamily="34" charset="0"/>
                        </a:rPr>
                        <a:t> need </a:t>
                      </a:r>
                      <a:r>
                        <a:rPr lang="en-US" dirty="0" err="1">
                          <a:latin typeface="Calibri" panose="020F0502020204030204" pitchFamily="34" charset="0"/>
                          <a:cs typeface="Calibri" panose="020F0502020204030204" pitchFamily="34" charset="0"/>
                        </a:rPr>
                        <a:t>dosag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increas</a:t>
                      </a:r>
                      <a:r>
                        <a:rPr lang="en-US" dirty="0">
                          <a:latin typeface="Calibri" panose="020F0502020204030204" pitchFamily="34" charset="0"/>
                          <a:cs typeface="Calibri" panose="020F0502020204030204" pitchFamily="34" charset="0"/>
                        </a:rPr>
                        <a:t> develop depress pain chain now oh now </a:t>
                      </a:r>
                      <a:r>
                        <a:rPr lang="en-US" dirty="0" err="1">
                          <a:latin typeface="Calibri" panose="020F0502020204030204" pitchFamily="34" charset="0"/>
                          <a:cs typeface="Calibri" panose="020F0502020204030204" pitchFamily="34" charset="0"/>
                        </a:rPr>
                        <a:t>rx</a:t>
                      </a:r>
                      <a:r>
                        <a:rPr lang="en-US" dirty="0">
                          <a:latin typeface="Calibri" panose="020F0502020204030204" pitchFamily="34" charset="0"/>
                          <a:cs typeface="Calibri" panose="020F0502020204030204" pitchFamily="34" charset="0"/>
                        </a:rPr>
                        <a:t> valium </a:t>
                      </a:r>
                      <a:r>
                        <a:rPr lang="en-US" dirty="0" err="1">
                          <a:latin typeface="Calibri" panose="020F0502020204030204" pitchFamily="34" charset="0"/>
                          <a:cs typeface="Calibri" panose="020F0502020204030204" pitchFamily="34" charset="0"/>
                        </a:rPr>
                        <a:t>xanax</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ect</a:t>
                      </a:r>
                      <a:r>
                        <a:rPr lang="en-US" dirty="0">
                          <a:latin typeface="Calibri" panose="020F0502020204030204" pitchFamily="34" charset="0"/>
                          <a:cs typeface="Calibri" panose="020F0502020204030204" pitchFamily="34" charset="0"/>
                        </a:rPr>
                        <a:t> fast forward 10 year later dose pain killer strong enough knock hors due </a:t>
                      </a:r>
                      <a:r>
                        <a:rPr lang="en-US" dirty="0" err="1">
                          <a:latin typeface="Calibri" panose="020F0502020204030204" pitchFamily="34" charset="0"/>
                          <a:cs typeface="Calibri" panose="020F0502020204030204" pitchFamily="34" charset="0"/>
                        </a:rPr>
                        <a:t>toler</a:t>
                      </a:r>
                      <a:r>
                        <a:rPr lang="en-US" dirty="0">
                          <a:latin typeface="Calibri" panose="020F0502020204030204" pitchFamily="34" charset="0"/>
                          <a:cs typeface="Calibri" panose="020F0502020204030204" pitchFamily="34" charset="0"/>
                        </a:rPr>
                        <a:t> built now physic mental depend pain killer </a:t>
                      </a:r>
                      <a:r>
                        <a:rPr lang="en-US" dirty="0" err="1">
                          <a:latin typeface="Calibri" panose="020F0502020204030204" pitchFamily="34" charset="0"/>
                          <a:cs typeface="Calibri" panose="020F0502020204030204" pitchFamily="34" charset="0"/>
                        </a:rPr>
                        <a:t>nerv</a:t>
                      </a:r>
                      <a:r>
                        <a:rPr lang="en-US" dirty="0">
                          <a:latin typeface="Calibri" panose="020F0502020204030204" pitchFamily="34" charset="0"/>
                          <a:cs typeface="Calibri" panose="020F0502020204030204" pitchFamily="34" charset="0"/>
                        </a:rPr>
                        <a:t> pill end usual never </a:t>
                      </a:r>
                      <a:r>
                        <a:rPr lang="en-US" dirty="0" err="1">
                          <a:latin typeface="Calibri" panose="020F0502020204030204" pitchFamily="34" charset="0"/>
                          <a:cs typeface="Calibri" panose="020F0502020204030204" pitchFamily="34" charset="0"/>
                        </a:rPr>
                        <a:t>peopl</a:t>
                      </a:r>
                      <a:r>
                        <a:rPr lang="en-US" dirty="0">
                          <a:latin typeface="Calibri" panose="020F0502020204030204" pitchFamily="34" charset="0"/>
                          <a:cs typeface="Calibri" panose="020F0502020204030204" pitchFamily="34" charset="0"/>
                        </a:rPr>
                        <a:t> ride roller coaster pain depress </a:t>
                      </a:r>
                      <a:r>
                        <a:rPr lang="en-US" dirty="0" err="1">
                          <a:latin typeface="Calibri" panose="020F0502020204030204" pitchFamily="34" charset="0"/>
                          <a:cs typeface="Calibri" panose="020F0502020204030204" pitchFamily="34" charset="0"/>
                        </a:rPr>
                        <a:t>anxieti</a:t>
                      </a:r>
                      <a:r>
                        <a:rPr lang="en-US" dirty="0">
                          <a:latin typeface="Calibri" panose="020F0502020204030204" pitchFamily="34" charset="0"/>
                          <a:cs typeface="Calibri" panose="020F0502020204030204" pitchFamily="34" charset="0"/>
                        </a:rPr>
                        <a:t> pill rest life tell cri day longer depend pill fire pain doctor sever month without medic swore still swear hurt take research also prove </a:t>
                      </a:r>
                      <a:r>
                        <a:rPr lang="en-US" dirty="0" err="1">
                          <a:latin typeface="Calibri" panose="020F0502020204030204" pitchFamily="34" charset="0"/>
                          <a:cs typeface="Calibri" panose="020F0502020204030204" pitchFamily="34" charset="0"/>
                        </a:rPr>
                        <a:t>caus</a:t>
                      </a:r>
                      <a:r>
                        <a:rPr lang="en-US" dirty="0">
                          <a:latin typeface="Calibri" panose="020F0502020204030204" pitchFamily="34" charset="0"/>
                          <a:cs typeface="Calibri" panose="020F0502020204030204" pitchFamily="34" charset="0"/>
                        </a:rPr>
                        <a:t> pain seek </a:t>
                      </a:r>
                      <a:r>
                        <a:rPr lang="en-US" dirty="0" err="1">
                          <a:latin typeface="Calibri" panose="020F0502020204030204" pitchFamily="34" charset="0"/>
                          <a:cs typeface="Calibri" panose="020F0502020204030204" pitchFamily="34" charset="0"/>
                        </a:rPr>
                        <a:t>altern</a:t>
                      </a:r>
                      <a:r>
                        <a:rPr lang="en-US" dirty="0">
                          <a:latin typeface="Calibri" panose="020F0502020204030204" pitchFamily="34" charset="0"/>
                          <a:cs typeface="Calibri" panose="020F0502020204030204" pitchFamily="34" charset="0"/>
                        </a:rPr>
                        <a:t> method tri let know </a:t>
                      </a:r>
                      <a:r>
                        <a:rPr lang="en-US" dirty="0" err="1">
                          <a:latin typeface="Calibri" panose="020F0502020204030204" pitchFamily="34" charset="0"/>
                          <a:cs typeface="Calibri" panose="020F0502020204030204" pitchFamily="34" charset="0"/>
                        </a:rPr>
                        <a:t>otherwis</a:t>
                      </a:r>
                      <a:r>
                        <a:rPr lang="en-US" dirty="0">
                          <a:latin typeface="Calibri" panose="020F0502020204030204" pitchFamily="34" charset="0"/>
                          <a:cs typeface="Calibri" panose="020F0502020204030204" pitchFamily="34" charset="0"/>
                        </a:rPr>
                        <a:t> pleas </a:t>
                      </a:r>
                      <a:r>
                        <a:rPr lang="en-US" dirty="0" err="1">
                          <a:latin typeface="Calibri" panose="020F0502020204030204" pitchFamily="34" charset="0"/>
                          <a:cs typeface="Calibri" panose="020F0502020204030204" pitchFamily="34" charset="0"/>
                        </a:rPr>
                        <a:t>dont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judg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assum</a:t>
                      </a:r>
                      <a:r>
                        <a:rPr lang="en-US" dirty="0">
                          <a:latin typeface="Calibri" panose="020F0502020204030204" pitchFamily="34" charset="0"/>
                          <a:cs typeface="Calibri" panose="020F0502020204030204" pitchFamily="34" charset="0"/>
                        </a:rPr>
                        <a:t> person fine look like upstand citizen </a:t>
                      </a:r>
                      <a:r>
                        <a:rPr lang="en-US" dirty="0" err="1">
                          <a:latin typeface="Calibri" panose="020F0502020204030204" pitchFamily="34" charset="0"/>
                          <a:cs typeface="Calibri" panose="020F0502020204030204" pitchFamily="34" charset="0"/>
                        </a:rPr>
                        <a:t>cours</a:t>
                      </a:r>
                      <a:r>
                        <a:rPr lang="en-US" dirty="0">
                          <a:latin typeface="Calibri" panose="020F0502020204030204" pitchFamily="34" charset="0"/>
                          <a:cs typeface="Calibri" panose="020F0502020204030204" pitchFamily="34" charset="0"/>
                        </a:rPr>
                        <a:t> blend may pharmacist lawyer even neighbor </a:t>
                      </a:r>
                      <a:r>
                        <a:rPr lang="en-US" dirty="0" err="1">
                          <a:latin typeface="Calibri" panose="020F0502020204030204" pitchFamily="34" charset="0"/>
                          <a:cs typeface="Calibri" panose="020F0502020204030204" pitchFamily="34" charset="0"/>
                        </a:rPr>
                        <a:t>bodi</a:t>
                      </a:r>
                      <a:r>
                        <a:rPr lang="en-US" dirty="0">
                          <a:latin typeface="Calibri" panose="020F0502020204030204" pitchFamily="34" charset="0"/>
                          <a:cs typeface="Calibri" panose="020F0502020204030204" pitchFamily="34" charset="0"/>
                        </a:rPr>
                        <a:t> scream </a:t>
                      </a:r>
                      <a:r>
                        <a:rPr lang="en-US" dirty="0" err="1">
                          <a:latin typeface="Calibri" panose="020F0502020204030204" pitchFamily="34" charset="0"/>
                          <a:cs typeface="Calibri" panose="020F0502020204030204" pitchFamily="34" charset="0"/>
                        </a:rPr>
                        <a:t>agoni</a:t>
                      </a:r>
                      <a:r>
                        <a:rPr lang="en-US" dirty="0">
                          <a:latin typeface="Calibri" panose="020F0502020204030204" pitchFamily="34" charset="0"/>
                          <a:cs typeface="Calibri" panose="020F0502020204030204" pitchFamily="34" charset="0"/>
                        </a:rPr>
                        <a:t> although began journey just seek legal relief follow medic </a:t>
                      </a:r>
                      <a:r>
                        <a:rPr lang="en-US" dirty="0" err="1">
                          <a:latin typeface="Calibri" panose="020F0502020204030204" pitchFamily="34" charset="0"/>
                          <a:cs typeface="Calibri" panose="020F0502020204030204" pitchFamily="34" charset="0"/>
                        </a:rPr>
                        <a:t>advic</a:t>
                      </a:r>
                      <a:r>
                        <a:rPr lang="en-US" dirty="0">
                          <a:latin typeface="Calibri" panose="020F0502020204030204" pitchFamily="34" charset="0"/>
                          <a:cs typeface="Calibri" panose="020F0502020204030204" pitchFamily="34" charset="0"/>
                        </a:rPr>
                        <a:t> physic mental hook </a:t>
                      </a:r>
                      <a:r>
                        <a:rPr lang="en-US" dirty="0" err="1">
                          <a:latin typeface="Calibri" panose="020F0502020204030204" pitchFamily="34" charset="0"/>
                          <a:cs typeface="Calibri" panose="020F0502020204030204" pitchFamily="34" charset="0"/>
                        </a:rPr>
                        <a:t>bodi</a:t>
                      </a:r>
                      <a:r>
                        <a:rPr lang="en-US" dirty="0">
                          <a:latin typeface="Calibri" panose="020F0502020204030204" pitchFamily="34" charset="0"/>
                          <a:cs typeface="Calibri" panose="020F0502020204030204" pitchFamily="34" charset="0"/>
                        </a:rPr>
                        <a:t> cant function without opioid liter cri help embarrass fact idea ever live without pain pill dare tell </a:t>
                      </a:r>
                      <a:r>
                        <a:rPr lang="en-US" dirty="0" err="1">
                          <a:latin typeface="Calibri" panose="020F0502020204030204" pitchFamily="34" charset="0"/>
                          <a:cs typeface="Calibri" panose="020F0502020204030204" pitchFamily="34" charset="0"/>
                        </a:rPr>
                        <a:t>anyon</a:t>
                      </a:r>
                      <a:r>
                        <a:rPr lang="en-US" dirty="0">
                          <a:latin typeface="Calibri" panose="020F0502020204030204" pitchFamily="34" charset="0"/>
                          <a:cs typeface="Calibri" panose="020F0502020204030204" pitchFamily="34" charset="0"/>
                        </a:rPr>
                        <a:t> grown addict tell doctor </a:t>
                      </a:r>
                      <a:r>
                        <a:rPr lang="en-US" dirty="0" err="1">
                          <a:latin typeface="Calibri" panose="020F0502020204030204" pitchFamily="34" charset="0"/>
                          <a:cs typeface="Calibri" panose="020F0502020204030204" pitchFamily="34" charset="0"/>
                        </a:rPr>
                        <a:t>pretti</a:t>
                      </a:r>
                      <a:r>
                        <a:rPr lang="en-US" dirty="0">
                          <a:latin typeface="Calibri" panose="020F0502020204030204" pitchFamily="34" charset="0"/>
                          <a:cs typeface="Calibri" panose="020F0502020204030204" pitchFamily="34" charset="0"/>
                        </a:rPr>
                        <a:t> sure addict way cut us can function without medic end career due file addict horror </a:t>
                      </a:r>
                      <a:r>
                        <a:rPr lang="en-US" dirty="0" err="1">
                          <a:latin typeface="Calibri" panose="020F0502020204030204" pitchFamily="34" charset="0"/>
                          <a:cs typeface="Calibri" panose="020F0502020204030204" pitchFamily="34" charset="0"/>
                        </a:rPr>
                        <a:t>stori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peopl</a:t>
                      </a:r>
                      <a:r>
                        <a:rPr lang="en-US" dirty="0">
                          <a:latin typeface="Calibri" panose="020F0502020204030204" pitchFamily="34" charset="0"/>
                          <a:cs typeface="Calibri" panose="020F0502020204030204" pitchFamily="34" charset="0"/>
                        </a:rPr>
                        <a:t> live </a:t>
                      </a:r>
                      <a:r>
                        <a:rPr lang="en-US" dirty="0" err="1">
                          <a:latin typeface="Calibri" panose="020F0502020204030204" pitchFamily="34" charset="0"/>
                          <a:cs typeface="Calibri" panose="020F0502020204030204" pitchFamily="34" charset="0"/>
                        </a:rPr>
                        <a:t>daili</a:t>
                      </a:r>
                      <a:r>
                        <a:rPr lang="en-US" dirty="0">
                          <a:latin typeface="Calibri" panose="020F0502020204030204" pitchFamily="34" charset="0"/>
                          <a:cs typeface="Calibri" panose="020F0502020204030204" pitchFamily="34" charset="0"/>
                        </a:rPr>
                        <a:t> share help may </a:t>
                      </a:r>
                      <a:r>
                        <a:rPr lang="en-US" dirty="0" err="1">
                          <a:latin typeface="Calibri" panose="020F0502020204030204" pitchFamily="34" charset="0"/>
                          <a:cs typeface="Calibri" panose="020F0502020204030204" pitchFamily="34" charset="0"/>
                        </a:rPr>
                        <a:t>everyon</a:t>
                      </a:r>
                      <a:r>
                        <a:rPr lang="en-US" dirty="0">
                          <a:latin typeface="Calibri" panose="020F0502020204030204" pitchFamily="34" charset="0"/>
                          <a:cs typeface="Calibri" panose="020F0502020204030204" pitchFamily="34" charset="0"/>
                        </a:rPr>
                        <a:t> might save </a:t>
                      </a:r>
                      <a:r>
                        <a:rPr lang="en-US" dirty="0" err="1">
                          <a:latin typeface="Calibri" panose="020F0502020204030204" pitchFamily="34" charset="0"/>
                          <a:cs typeface="Calibri" panose="020F0502020204030204" pitchFamily="34" charset="0"/>
                        </a:rPr>
                        <a:t>someon</a:t>
                      </a:r>
                      <a:endParaRPr lang="en-US" dirty="0">
                        <a:latin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cs typeface="Calibri" panose="020F0502020204030204" pitchFamily="34" charset="0"/>
                        </a:rPr>
                        <a:t>9</a:t>
                      </a:r>
                    </a:p>
                  </a:txBody>
                  <a:tcPr/>
                </a:tc>
                <a:tc>
                  <a:txBody>
                    <a:bodyPr/>
                    <a:lstStyle/>
                    <a:p>
                      <a:r>
                        <a:rPr lang="en-US" dirty="0">
                          <a:latin typeface="Calibri" panose="020F0502020204030204" pitchFamily="34" charset="0"/>
                          <a:cs typeface="Calibri" panose="020F0502020204030204" pitchFamily="34" charset="0"/>
                        </a:rPr>
                        <a:t>6</a:t>
                      </a:r>
                    </a:p>
                  </a:txBody>
                  <a:tcPr/>
                </a:tc>
                <a:tc>
                  <a:txBody>
                    <a:bodyPr/>
                    <a:lstStyle/>
                    <a:p>
                      <a:r>
                        <a:rPr lang="en-US" dirty="0">
                          <a:latin typeface="Calibri" panose="020F0502020204030204" pitchFamily="34" charset="0"/>
                          <a:cs typeface="Calibri" panose="020F0502020204030204" pitchFamily="34" charset="0"/>
                        </a:rPr>
                        <a:t>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Consumer</a:t>
                      </a:r>
                    </a:p>
                    <a:p>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749173551"/>
                  </a:ext>
                </a:extLst>
              </a:tr>
              <a:tr h="1774521">
                <a:tc>
                  <a:txBody>
                    <a:bodyPr/>
                    <a:lstStyle/>
                    <a:p>
                      <a:r>
                        <a:rPr lang="en-US" dirty="0" err="1">
                          <a:latin typeface="Calibri" panose="020F0502020204030204" pitchFamily="34" charset="0"/>
                          <a:cs typeface="Calibri" panose="020F0502020204030204" pitchFamily="34" charset="0"/>
                        </a:rPr>
                        <a:t>fbi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agentsarrestedform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insi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therapeuticsinsi</a:t>
                      </a:r>
                      <a:r>
                        <a:rPr lang="en-US" dirty="0">
                          <a:latin typeface="Calibri" panose="020F0502020204030204" pitchFamily="34" charset="0"/>
                          <a:cs typeface="Calibri" panose="020F0502020204030204" pitchFamily="34" charset="0"/>
                        </a:rPr>
                        <a:t> 95ceo </a:t>
                      </a:r>
                      <a:r>
                        <a:rPr lang="en-US" dirty="0" err="1">
                          <a:latin typeface="Calibri" panose="020F0502020204030204" pitchFamily="34" charset="0"/>
                          <a:cs typeface="Calibri" panose="020F0502020204030204" pitchFamily="34" charset="0"/>
                        </a:rPr>
                        <a:t>michael</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babich</a:t>
                      </a:r>
                      <a:r>
                        <a:rPr lang="en-US" dirty="0">
                          <a:latin typeface="Calibri" panose="020F0502020204030204" pitchFamily="34" charset="0"/>
                          <a:cs typeface="Calibri" panose="020F0502020204030204" pitchFamily="34" charset="0"/>
                        </a:rPr>
                        <a:t> five former </a:t>
                      </a:r>
                      <a:r>
                        <a:rPr lang="en-US" dirty="0" err="1">
                          <a:latin typeface="Calibri" panose="020F0502020204030204" pitchFamily="34" charset="0"/>
                          <a:cs typeface="Calibri" panose="020F0502020204030204" pitchFamily="34" charset="0"/>
                        </a:rPr>
                        <a:t>compani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execut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thursday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alleg</a:t>
                      </a:r>
                      <a:r>
                        <a:rPr lang="en-US" dirty="0">
                          <a:latin typeface="Calibri" panose="020F0502020204030204" pitchFamily="34" charset="0"/>
                          <a:cs typeface="Calibri" panose="020F0502020204030204" pitchFamily="34" charset="0"/>
                        </a:rPr>
                        <a:t> bribe doctor </a:t>
                      </a:r>
                      <a:r>
                        <a:rPr lang="en-US" dirty="0" err="1">
                          <a:latin typeface="Calibri" panose="020F0502020204030204" pitchFamily="34" charset="0"/>
                          <a:cs typeface="Calibri" panose="020F0502020204030204" pitchFamily="34" charset="0"/>
                        </a:rPr>
                        <a:t>prescrib</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extrem</a:t>
                      </a:r>
                      <a:r>
                        <a:rPr lang="en-US" dirty="0">
                          <a:latin typeface="Calibri" panose="020F0502020204030204" pitchFamily="34" charset="0"/>
                          <a:cs typeface="Calibri" panose="020F0502020204030204" pitchFamily="34" charset="0"/>
                        </a:rPr>
                        <a:t> addict opioid </a:t>
                      </a:r>
                      <a:r>
                        <a:rPr lang="en-US" dirty="0" err="1">
                          <a:latin typeface="Calibri" panose="020F0502020204030204" pitchFamily="34" charset="0"/>
                          <a:cs typeface="Calibri" panose="020F0502020204030204" pitchFamily="34" charset="0"/>
                        </a:rPr>
                        <a:t>painkil</a:t>
                      </a:r>
                      <a:r>
                        <a:rPr lang="en-US" dirty="0">
                          <a:latin typeface="Calibri" panose="020F0502020204030204" pitchFamily="34" charset="0"/>
                          <a:cs typeface="Calibri" panose="020F0502020204030204" pitchFamily="34" charset="0"/>
                        </a:rPr>
                        <a:t> patient </a:t>
                      </a:r>
                      <a:r>
                        <a:rPr lang="en-US" dirty="0" err="1">
                          <a:latin typeface="Calibri" panose="020F0502020204030204" pitchFamily="34" charset="0"/>
                          <a:cs typeface="Calibri" panose="020F0502020204030204" pitchFamily="34" charset="0"/>
                        </a:rPr>
                        <a:t>didn</a:t>
                      </a:r>
                      <a:r>
                        <a:rPr lang="en-US" dirty="0">
                          <a:latin typeface="Calibri" panose="020F0502020204030204" pitchFamily="34" charset="0"/>
                          <a:cs typeface="Calibri" panose="020F0502020204030204" pitchFamily="34" charset="0"/>
                        </a:rPr>
                        <a:t> t need indict span </a:t>
                      </a:r>
                      <a:r>
                        <a:rPr lang="en-US" dirty="0" err="1">
                          <a:latin typeface="Calibri" panose="020F0502020204030204" pitchFamily="34" charset="0"/>
                          <a:cs typeface="Calibri" panose="020F0502020204030204" pitchFamily="34" charset="0"/>
                        </a:rPr>
                        <a:t>babich</a:t>
                      </a:r>
                      <a:r>
                        <a:rPr lang="en-US" dirty="0">
                          <a:latin typeface="Calibri" panose="020F0502020204030204" pitchFamily="34" charset="0"/>
                          <a:cs typeface="Calibri" panose="020F0502020204030204" pitchFamily="34" charset="0"/>
                        </a:rPr>
                        <a:t> former </a:t>
                      </a:r>
                      <a:r>
                        <a:rPr lang="en-US" dirty="0" err="1">
                          <a:latin typeface="Calibri" panose="020F0502020204030204" pitchFamily="34" charset="0"/>
                          <a:cs typeface="Calibri" panose="020F0502020204030204" pitchFamily="34" charset="0"/>
                        </a:rPr>
                        <a:t>insi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vp</a:t>
                      </a:r>
                      <a:r>
                        <a:rPr lang="en-US" dirty="0">
                          <a:latin typeface="Calibri" panose="020F0502020204030204" pitchFamily="34" charset="0"/>
                          <a:cs typeface="Calibri" panose="020F0502020204030204" pitchFamily="34" charset="0"/>
                        </a:rPr>
                        <a:t> sale </a:t>
                      </a:r>
                      <a:r>
                        <a:rPr lang="en-US" dirty="0" err="1">
                          <a:latin typeface="Calibri" panose="020F0502020204030204" pitchFamily="34" charset="0"/>
                          <a:cs typeface="Calibri" panose="020F0502020204030204" pitchFamily="34" charset="0"/>
                        </a:rPr>
                        <a:t>alec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burlakoff</a:t>
                      </a:r>
                      <a:r>
                        <a:rPr lang="en-US" dirty="0">
                          <a:latin typeface="Calibri" panose="020F0502020204030204" pitchFamily="34" charset="0"/>
                          <a:cs typeface="Calibri" panose="020F0502020204030204" pitchFamily="34" charset="0"/>
                        </a:rPr>
                        <a:t> former nation director sale </a:t>
                      </a:r>
                      <a:r>
                        <a:rPr lang="en-US" dirty="0" err="1">
                          <a:latin typeface="Calibri" panose="020F0502020204030204" pitchFamily="34" charset="0"/>
                          <a:cs typeface="Calibri" panose="020F0502020204030204" pitchFamily="34" charset="0"/>
                        </a:rPr>
                        <a:t>richard</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simon</a:t>
                      </a:r>
                      <a:r>
                        <a:rPr lang="en-US" dirty="0">
                          <a:latin typeface="Calibri" panose="020F0502020204030204" pitchFamily="34" charset="0"/>
                          <a:cs typeface="Calibri" panose="020F0502020204030204" pitchFamily="34" charset="0"/>
                        </a:rPr>
                        <a:t> number sale </a:t>
                      </a:r>
                      <a:r>
                        <a:rPr lang="en-US" dirty="0" err="1">
                          <a:latin typeface="Calibri" panose="020F0502020204030204" pitchFamily="34" charset="0"/>
                          <a:cs typeface="Calibri" panose="020F0502020204030204" pitchFamily="34" charset="0"/>
                        </a:rPr>
                        <a:t>manag</a:t>
                      </a:r>
                      <a:r>
                        <a:rPr lang="en-US" dirty="0">
                          <a:latin typeface="Calibri" panose="020F0502020204030204" pitchFamily="34" charset="0"/>
                          <a:cs typeface="Calibri" panose="020F0502020204030204" pitchFamily="34" charset="0"/>
                        </a:rPr>
                        <a:t> market </a:t>
                      </a:r>
                      <a:r>
                        <a:rPr lang="en-US" dirty="0" err="1">
                          <a:latin typeface="Calibri" panose="020F0502020204030204" pitchFamily="34" charset="0"/>
                          <a:cs typeface="Calibri" panose="020F0502020204030204" pitchFamily="34" charset="0"/>
                        </a:rPr>
                        <a:t>execut</a:t>
                      </a:r>
                      <a:r>
                        <a:rPr lang="en-US" dirty="0">
                          <a:latin typeface="Calibri" panose="020F0502020204030204" pitchFamily="34" charset="0"/>
                          <a:cs typeface="Calibri" panose="020F0502020204030204" pitchFamily="34" charset="0"/>
                        </a:rPr>
                        <a:t> depart </a:t>
                      </a:r>
                      <a:r>
                        <a:rPr lang="en-US" dirty="0" err="1">
                          <a:latin typeface="Calibri" panose="020F0502020204030204" pitchFamily="34" charset="0"/>
                          <a:cs typeface="Calibri" panose="020F0502020204030204" pitchFamily="34" charset="0"/>
                        </a:rPr>
                        <a:t>justic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doj</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alleg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execut</a:t>
                      </a:r>
                      <a:r>
                        <a:rPr lang="en-US" dirty="0">
                          <a:latin typeface="Calibri" panose="020F0502020204030204" pitchFamily="34" charset="0"/>
                          <a:cs typeface="Calibri" panose="020F0502020204030204" pitchFamily="34" charset="0"/>
                        </a:rPr>
                        <a:t> took part </a:t>
                      </a:r>
                      <a:r>
                        <a:rPr lang="en-US" dirty="0" err="1">
                          <a:latin typeface="Calibri" panose="020F0502020204030204" pitchFamily="34" charset="0"/>
                          <a:cs typeface="Calibri" panose="020F0502020204030204" pitchFamily="34" charset="0"/>
                        </a:rPr>
                        <a:t>nationwid</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conspiraci</a:t>
                      </a:r>
                      <a:r>
                        <a:rPr lang="en-US" dirty="0">
                          <a:latin typeface="Calibri" panose="020F0502020204030204" pitchFamily="34" charset="0"/>
                          <a:cs typeface="Calibri" panose="020F0502020204030204" pitchFamily="34" charset="0"/>
                        </a:rPr>
                        <a:t> give </a:t>
                      </a:r>
                      <a:r>
                        <a:rPr lang="en-US" dirty="0" err="1">
                          <a:latin typeface="Calibri" panose="020F0502020204030204" pitchFamily="34" charset="0"/>
                          <a:cs typeface="Calibri" panose="020F0502020204030204" pitchFamily="34" charset="0"/>
                        </a:rPr>
                        <a:t>healthcar</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provid</a:t>
                      </a:r>
                      <a:r>
                        <a:rPr lang="en-US" dirty="0">
                          <a:latin typeface="Calibri" panose="020F0502020204030204" pitchFamily="34" charset="0"/>
                          <a:cs typeface="Calibri" panose="020F0502020204030204" pitchFamily="34" charset="0"/>
                        </a:rPr>
                        <a:t> kickback </a:t>
                      </a:r>
                      <a:r>
                        <a:rPr lang="en-US" dirty="0" err="1">
                          <a:latin typeface="Calibri" panose="020F0502020204030204" pitchFamily="34" charset="0"/>
                          <a:cs typeface="Calibri" panose="020F0502020204030204" pitchFamily="34" charset="0"/>
                        </a:rPr>
                        <a:t>exchang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improp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prescrib</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subsi</a:t>
                      </a:r>
                      <a:r>
                        <a:rPr lang="en-US" dirty="0">
                          <a:latin typeface="Calibri" panose="020F0502020204030204" pitchFamily="34" charset="0"/>
                          <a:cs typeface="Calibri" panose="020F0502020204030204" pitchFamily="34" charset="0"/>
                        </a:rPr>
                        <a:t> opioid medic contain high addict </a:t>
                      </a:r>
                      <a:r>
                        <a:rPr lang="en-US" dirty="0" err="1">
                          <a:latin typeface="Calibri" panose="020F0502020204030204" pitchFamily="34" charset="0"/>
                          <a:cs typeface="Calibri" panose="020F0502020204030204" pitchFamily="34" charset="0"/>
                        </a:rPr>
                        <a:t>substanc</a:t>
                      </a:r>
                      <a:r>
                        <a:rPr lang="en-US" dirty="0">
                          <a:latin typeface="Calibri" panose="020F0502020204030204" pitchFamily="34" charset="0"/>
                          <a:cs typeface="Calibri" panose="020F0502020204030204" pitchFamily="34" charset="0"/>
                        </a:rPr>
                        <a:t> fentanyl </a:t>
                      </a:r>
                      <a:r>
                        <a:rPr lang="en-US" dirty="0" err="1">
                          <a:latin typeface="Calibri" panose="020F0502020204030204" pitchFamily="34" charset="0"/>
                          <a:cs typeface="Calibri" panose="020F0502020204030204" pitchFamily="34" charset="0"/>
                        </a:rPr>
                        <a:t>consid</a:t>
                      </a:r>
                      <a:r>
                        <a:rPr lang="en-US" dirty="0">
                          <a:latin typeface="Calibri" panose="020F0502020204030204" pitchFamily="34" charset="0"/>
                          <a:cs typeface="Calibri" panose="020F0502020204030204" pitchFamily="34" charset="0"/>
                        </a:rPr>
                        <a:t> even danger </a:t>
                      </a:r>
                      <a:r>
                        <a:rPr lang="en-US" dirty="0" err="1">
                          <a:latin typeface="Calibri" panose="020F0502020204030204" pitchFamily="34" charset="0"/>
                          <a:cs typeface="Calibri" panose="020F0502020204030204" pitchFamily="34" charset="0"/>
                        </a:rPr>
                        <a:t>painkil</a:t>
                      </a:r>
                      <a:r>
                        <a:rPr lang="en-US" dirty="0">
                          <a:latin typeface="Calibri" panose="020F0502020204030204" pitchFamily="34" charset="0"/>
                          <a:cs typeface="Calibri" panose="020F0502020204030204" pitchFamily="34" charset="0"/>
                        </a:rPr>
                        <a:t> like </a:t>
                      </a:r>
                      <a:r>
                        <a:rPr lang="en-US" dirty="0" err="1">
                          <a:latin typeface="Calibri" panose="020F0502020204030204" pitchFamily="34" charset="0"/>
                          <a:cs typeface="Calibri" panose="020F0502020204030204" pitchFamily="34" charset="0"/>
                        </a:rPr>
                        <a:t>vicodin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alleg</a:t>
                      </a:r>
                      <a:r>
                        <a:rPr lang="en-US" dirty="0">
                          <a:latin typeface="Calibri" panose="020F0502020204030204" pitchFamily="34" charset="0"/>
                          <a:cs typeface="Calibri" panose="020F0502020204030204" pitchFamily="34" charset="0"/>
                        </a:rPr>
                        <a:t> top </a:t>
                      </a:r>
                      <a:r>
                        <a:rPr lang="en-US" dirty="0" err="1">
                          <a:latin typeface="Calibri" panose="020F0502020204030204" pitchFamily="34" charset="0"/>
                          <a:cs typeface="Calibri" panose="020F0502020204030204" pitchFamily="34" charset="0"/>
                        </a:rPr>
                        <a:t>execut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insi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therapeut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inc</a:t>
                      </a:r>
                      <a:r>
                        <a:rPr lang="en-US" dirty="0">
                          <a:latin typeface="Calibri" panose="020F0502020204030204" pitchFamily="34" charset="0"/>
                          <a:cs typeface="Calibri" panose="020F0502020204030204" pitchFamily="34" charset="0"/>
                        </a:rPr>
                        <a:t> paid kickback commit fraud sell high potent addict opioid can lead </a:t>
                      </a:r>
                      <a:r>
                        <a:rPr lang="en-US" dirty="0" err="1">
                          <a:latin typeface="Calibri" panose="020F0502020204030204" pitchFamily="34" charset="0"/>
                          <a:cs typeface="Calibri" panose="020F0502020204030204" pitchFamily="34" charset="0"/>
                        </a:rPr>
                        <a:t>abus</a:t>
                      </a:r>
                      <a:r>
                        <a:rPr lang="en-US" dirty="0">
                          <a:latin typeface="Calibri" panose="020F0502020204030204" pitchFamily="34" charset="0"/>
                          <a:cs typeface="Calibri" panose="020F0502020204030204" pitchFamily="34" charset="0"/>
                        </a:rPr>
                        <a:t> life threaten </a:t>
                      </a:r>
                      <a:r>
                        <a:rPr lang="en-US" dirty="0" err="1">
                          <a:latin typeface="Calibri" panose="020F0502020204030204" pitchFamily="34" charset="0"/>
                          <a:cs typeface="Calibri" panose="020F0502020204030204" pitchFamily="34" charset="0"/>
                        </a:rPr>
                        <a:t>respiratori</a:t>
                      </a:r>
                      <a:r>
                        <a:rPr lang="en-US" dirty="0">
                          <a:latin typeface="Calibri" panose="020F0502020204030204" pitchFamily="34" charset="0"/>
                          <a:cs typeface="Calibri" panose="020F0502020204030204" pitchFamily="34" charset="0"/>
                        </a:rPr>
                        <a:t> depress said </a:t>
                      </a:r>
                      <a:r>
                        <a:rPr lang="en-US" dirty="0" err="1">
                          <a:latin typeface="Calibri" panose="020F0502020204030204" pitchFamily="34" charset="0"/>
                          <a:cs typeface="Calibri" panose="020F0502020204030204" pitchFamily="34" charset="0"/>
                        </a:rPr>
                        <a:t>harold</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shaw</a:t>
                      </a:r>
                      <a:r>
                        <a:rPr lang="en-US" dirty="0">
                          <a:latin typeface="Calibri" panose="020F0502020204030204" pitchFamily="34" charset="0"/>
                          <a:cs typeface="Calibri" panose="020F0502020204030204" pitchFamily="34" charset="0"/>
                        </a:rPr>
                        <a:t> special agent </a:t>
                      </a:r>
                      <a:r>
                        <a:rPr lang="en-US" dirty="0" err="1">
                          <a:latin typeface="Calibri" panose="020F0502020204030204" pitchFamily="34" charset="0"/>
                          <a:cs typeface="Calibri" panose="020F0502020204030204" pitchFamily="34" charset="0"/>
                        </a:rPr>
                        <a:t>charg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fbi</a:t>
                      </a:r>
                      <a:r>
                        <a:rPr lang="en-US" dirty="0">
                          <a:latin typeface="Calibri" panose="020F0502020204030204" pitchFamily="34" charset="0"/>
                          <a:cs typeface="Calibri" panose="020F0502020204030204" pitchFamily="34" charset="0"/>
                        </a:rPr>
                        <a:t> s </a:t>
                      </a:r>
                      <a:r>
                        <a:rPr lang="en-US" dirty="0" err="1">
                          <a:latin typeface="Calibri" panose="020F0502020204030204" pitchFamily="34" charset="0"/>
                          <a:cs typeface="Calibri" panose="020F0502020204030204" pitchFamily="34" charset="0"/>
                        </a:rPr>
                        <a:t>boston</a:t>
                      </a:r>
                      <a:r>
                        <a:rPr lang="en-US" dirty="0">
                          <a:latin typeface="Calibri" panose="020F0502020204030204" pitchFamily="34" charset="0"/>
                          <a:cs typeface="Calibri" panose="020F0502020204030204" pitchFamily="34" charset="0"/>
                        </a:rPr>
                        <a:t> field </a:t>
                      </a:r>
                      <a:r>
                        <a:rPr lang="en-US" dirty="0" err="1">
                          <a:latin typeface="Calibri" panose="020F0502020204030204" pitchFamily="34" charset="0"/>
                          <a:cs typeface="Calibri" panose="020F0502020204030204" pitchFamily="34" charset="0"/>
                        </a:rPr>
                        <a:t>divis</a:t>
                      </a:r>
                      <a:r>
                        <a:rPr lang="en-US" dirty="0">
                          <a:latin typeface="Calibri" panose="020F0502020204030204" pitchFamily="34" charset="0"/>
                          <a:cs typeface="Calibri" panose="020F0502020204030204" pitchFamily="34" charset="0"/>
                        </a:rPr>
                        <a:t> statement </a:t>
                      </a:r>
                      <a:r>
                        <a:rPr lang="en-US" dirty="0" err="1">
                          <a:latin typeface="Calibri" panose="020F0502020204030204" pitchFamily="34" charset="0"/>
                          <a:cs typeface="Calibri" panose="020F0502020204030204" pitchFamily="34" charset="0"/>
                        </a:rPr>
                        <a:t>contribut</a:t>
                      </a:r>
                      <a:r>
                        <a:rPr lang="en-US" dirty="0">
                          <a:latin typeface="Calibri" panose="020F0502020204030204" pitchFamily="34" charset="0"/>
                          <a:cs typeface="Calibri" panose="020F0502020204030204" pitchFamily="34" charset="0"/>
                        </a:rPr>
                        <a:t> grow opioid </a:t>
                      </a:r>
                      <a:r>
                        <a:rPr lang="en-US" dirty="0" err="1">
                          <a:latin typeface="Calibri" panose="020F0502020204030204" pitchFamily="34" charset="0"/>
                          <a:cs typeface="Calibri" panose="020F0502020204030204" pitchFamily="34" charset="0"/>
                        </a:rPr>
                        <a:t>epidem</a:t>
                      </a:r>
                      <a:r>
                        <a:rPr lang="en-US" dirty="0">
                          <a:latin typeface="Calibri" panose="020F0502020204030204" pitchFamily="34" charset="0"/>
                          <a:cs typeface="Calibri" panose="020F0502020204030204" pitchFamily="34" charset="0"/>
                        </a:rPr>
                        <a:t> place profit patient </a:t>
                      </a:r>
                      <a:r>
                        <a:rPr lang="en-US" dirty="0" err="1">
                          <a:latin typeface="Calibri" panose="020F0502020204030204" pitchFamily="34" charset="0"/>
                          <a:cs typeface="Calibri" panose="020F0502020204030204" pitchFamily="34" charset="0"/>
                        </a:rPr>
                        <a:t>safeti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cannabi</a:t>
                      </a:r>
                      <a:r>
                        <a:rPr lang="en-US" dirty="0">
                          <a:latin typeface="Calibri" panose="020F0502020204030204" pitchFamily="34" charset="0"/>
                          <a:cs typeface="Calibri" panose="020F0502020204030204" pitchFamily="34" charset="0"/>
                        </a:rPr>
                        <a:t> cannabinoid </a:t>
                      </a:r>
                      <a:r>
                        <a:rPr lang="en-US" dirty="0" err="1">
                          <a:latin typeface="Calibri" panose="020F0502020204030204" pitchFamily="34" charset="0"/>
                          <a:cs typeface="Calibri" panose="020F0502020204030204" pitchFamily="34" charset="0"/>
                        </a:rPr>
                        <a:t>psylocibin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oxycodon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oxi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burningman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coachella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edc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marchmad</a:t>
                      </a:r>
                      <a:r>
                        <a:rPr lang="en-US" dirty="0">
                          <a:latin typeface="Calibri" panose="020F0502020204030204" pitchFamily="34" charset="0"/>
                          <a:cs typeface="Calibri" panose="020F0502020204030204" pitchFamily="34" charset="0"/>
                        </a:rPr>
                        <a:t> drug </a:t>
                      </a:r>
                      <a:r>
                        <a:rPr lang="en-US" dirty="0" err="1">
                          <a:latin typeface="Calibri" panose="020F0502020204030204" pitchFamily="34" charset="0"/>
                          <a:cs typeface="Calibri" panose="020F0502020204030204" pitchFamily="34" charset="0"/>
                        </a:rPr>
                        <a:t>drugdeal</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lawenforc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opiodepidem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parti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funtim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liveforthemo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livelaughlov</a:t>
                      </a:r>
                      <a:r>
                        <a:rPr lang="en-US" dirty="0">
                          <a:latin typeface="Calibri" panose="020F0502020204030204" pitchFamily="34" charset="0"/>
                          <a:cs typeface="Calibri" panose="020F0502020204030204" pitchFamily="34" charset="0"/>
                        </a:rPr>
                        <a:t> sex </a:t>
                      </a:r>
                      <a:r>
                        <a:rPr lang="en-US" dirty="0" err="1">
                          <a:latin typeface="Calibri" panose="020F0502020204030204" pitchFamily="34" charset="0"/>
                          <a:cs typeface="Calibri" panose="020F0502020204030204" pitchFamily="34" charset="0"/>
                        </a:rPr>
                        <a:t>america</a:t>
                      </a:r>
                      <a:endParaRPr lang="en-US" dirty="0">
                        <a:latin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cs typeface="Calibri" panose="020F0502020204030204" pitchFamily="34" charset="0"/>
                        </a:rPr>
                        <a:t>10</a:t>
                      </a:r>
                    </a:p>
                  </a:txBody>
                  <a:tcPr/>
                </a:tc>
                <a:tc>
                  <a:txBody>
                    <a:bodyPr/>
                    <a:lstStyle/>
                    <a:p>
                      <a:r>
                        <a:rPr lang="en-US" dirty="0">
                          <a:latin typeface="Calibri" panose="020F0502020204030204" pitchFamily="34" charset="0"/>
                          <a:cs typeface="Calibri" panose="020F0502020204030204" pitchFamily="34" charset="0"/>
                        </a:rPr>
                        <a:t>7</a:t>
                      </a:r>
                    </a:p>
                  </a:txBody>
                  <a:tcPr/>
                </a:tc>
                <a:tc>
                  <a:txBody>
                    <a:bodyPr/>
                    <a:lstStyle/>
                    <a:p>
                      <a:r>
                        <a:rPr lang="en-US" dirty="0">
                          <a:latin typeface="Calibri" panose="020F0502020204030204" pitchFamily="34" charset="0"/>
                          <a:cs typeface="Calibri" panose="020F0502020204030204" pitchFamily="34" charset="0"/>
                        </a:rPr>
                        <a:t>4</a:t>
                      </a:r>
                    </a:p>
                  </a:txBody>
                  <a:tcPr/>
                </a:tc>
                <a:tc>
                  <a:txBody>
                    <a:bodyPr/>
                    <a:lstStyle/>
                    <a:p>
                      <a:r>
                        <a:rPr lang="en-US" dirty="0" err="1">
                          <a:latin typeface="Calibri" panose="020F0502020204030204" pitchFamily="34" charset="0"/>
                          <a:cs typeface="Calibri" panose="020F0502020204030204" pitchFamily="34" charset="0"/>
                        </a:rPr>
                        <a:t>Educ_awar</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54917647"/>
                  </a:ext>
                </a:extLst>
              </a:tr>
              <a:tr h="1922305">
                <a:tc>
                  <a:txBody>
                    <a:bodyPr/>
                    <a:lstStyle/>
                    <a:p>
                      <a:r>
                        <a:rPr lang="en-US" dirty="0">
                          <a:latin typeface="Calibri" panose="020F0502020204030204" pitchFamily="34" charset="0"/>
                          <a:cs typeface="Calibri" panose="020F0502020204030204" pitchFamily="34" charset="0"/>
                        </a:rPr>
                        <a:t>opioid </a:t>
                      </a:r>
                      <a:r>
                        <a:rPr lang="en-US" dirty="0" err="1">
                          <a:latin typeface="Calibri" panose="020F0502020204030204" pitchFamily="34" charset="0"/>
                          <a:cs typeface="Calibri" panose="020F0502020204030204" pitchFamily="34" charset="0"/>
                        </a:rPr>
                        <a:t>abus</a:t>
                      </a:r>
                      <a:r>
                        <a:rPr lang="en-US" dirty="0">
                          <a:latin typeface="Calibri" panose="020F0502020204030204" pitchFamily="34" charset="0"/>
                          <a:cs typeface="Calibri" panose="020F0502020204030204" pitchFamily="34" charset="0"/>
                        </a:rPr>
                        <a:t> one lead </a:t>
                      </a:r>
                      <a:r>
                        <a:rPr lang="en-US" dirty="0" err="1">
                          <a:latin typeface="Calibri" panose="020F0502020204030204" pitchFamily="34" charset="0"/>
                          <a:cs typeface="Calibri" panose="020F0502020204030204" pitchFamily="34" charset="0"/>
                        </a:rPr>
                        <a:t>caus</a:t>
                      </a:r>
                      <a:r>
                        <a:rPr lang="en-US" dirty="0">
                          <a:latin typeface="Calibri" panose="020F0502020204030204" pitchFamily="34" charset="0"/>
                          <a:cs typeface="Calibri" panose="020F0502020204030204" pitchFamily="34" charset="0"/>
                        </a:rPr>
                        <a:t> death new mother </a:t>
                      </a:r>
                      <a:r>
                        <a:rPr lang="en-US" dirty="0" err="1">
                          <a:latin typeface="Calibri" panose="020F0502020204030204" pitchFamily="34" charset="0"/>
                          <a:cs typeface="Calibri" panose="020F0502020204030204" pitchFamily="34" charset="0"/>
                        </a:rPr>
                        <a:t>colorado</a:t>
                      </a:r>
                      <a:r>
                        <a:rPr lang="en-US" dirty="0">
                          <a:latin typeface="Calibri" panose="020F0502020204030204" pitchFamily="34" charset="0"/>
                          <a:cs typeface="Calibri" panose="020F0502020204030204" pitchFamily="34" charset="0"/>
                        </a:rPr>
                        <a:t> s local </a:t>
                      </a:r>
                      <a:r>
                        <a:rPr lang="en-US" dirty="0" err="1">
                          <a:latin typeface="Calibri" panose="020F0502020204030204" pitchFamily="34" charset="0"/>
                          <a:cs typeface="Calibri" panose="020F0502020204030204" pitchFamily="34" charset="0"/>
                        </a:rPr>
                        <a:t>hospit</a:t>
                      </a:r>
                      <a:r>
                        <a:rPr lang="en-US" dirty="0">
                          <a:latin typeface="Calibri" panose="020F0502020204030204" pitchFamily="34" charset="0"/>
                          <a:cs typeface="Calibri" panose="020F0502020204030204" pitchFamily="34" charset="0"/>
                        </a:rPr>
                        <a:t> offer </a:t>
                      </a:r>
                      <a:r>
                        <a:rPr lang="en-US" dirty="0" err="1">
                          <a:latin typeface="Calibri" panose="020F0502020204030204" pitchFamily="34" charset="0"/>
                          <a:cs typeface="Calibri" panose="020F0502020204030204" pitchFamily="34" charset="0"/>
                        </a:rPr>
                        <a:t>someth</a:t>
                      </a:r>
                      <a:r>
                        <a:rPr lang="en-US" dirty="0">
                          <a:latin typeface="Calibri" panose="020F0502020204030204" pitchFamily="34" charset="0"/>
                          <a:cs typeface="Calibri" panose="020F0502020204030204" pitchFamily="34" charset="0"/>
                        </a:rPr>
                        <a:t> new </a:t>
                      </a:r>
                      <a:r>
                        <a:rPr lang="en-US" dirty="0" err="1">
                          <a:latin typeface="Calibri" panose="020F0502020204030204" pitchFamily="34" charset="0"/>
                          <a:cs typeface="Calibri" panose="020F0502020204030204" pitchFamily="34" charset="0"/>
                        </a:rPr>
                        <a:t>csection</a:t>
                      </a:r>
                      <a:r>
                        <a:rPr lang="en-US" dirty="0">
                          <a:latin typeface="Calibri" panose="020F0502020204030204" pitchFamily="34" charset="0"/>
                          <a:cs typeface="Calibri" panose="020F0502020204030204" pitchFamily="34" charset="0"/>
                        </a:rPr>
                        <a:t> patient </a:t>
                      </a:r>
                      <a:r>
                        <a:rPr lang="en-US" dirty="0" err="1">
                          <a:latin typeface="Calibri" panose="020F0502020204030204" pitchFamily="34" charset="0"/>
                          <a:cs typeface="Calibri" panose="020F0502020204030204" pitchFamily="34" charset="0"/>
                        </a:rPr>
                        <a:t>altern</a:t>
                      </a:r>
                      <a:r>
                        <a:rPr lang="en-US" dirty="0">
                          <a:latin typeface="Calibri" panose="020F0502020204030204" pitchFamily="34" charset="0"/>
                          <a:cs typeface="Calibri" panose="020F0502020204030204" pitchFamily="34" charset="0"/>
                        </a:rPr>
                        <a:t> opioid new mom </a:t>
                      </a:r>
                      <a:r>
                        <a:rPr lang="en-US" dirty="0" err="1">
                          <a:latin typeface="Calibri" panose="020F0502020204030204" pitchFamily="34" charset="0"/>
                          <a:cs typeface="Calibri" panose="020F0502020204030204" pitchFamily="34" charset="0"/>
                        </a:rPr>
                        <a:t>lauren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becko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happi</a:t>
                      </a:r>
                      <a:r>
                        <a:rPr lang="en-US" dirty="0">
                          <a:latin typeface="Calibri" panose="020F0502020204030204" pitchFamily="34" charset="0"/>
                          <a:cs typeface="Calibri" panose="020F0502020204030204" pitchFamily="34" charset="0"/>
                        </a:rPr>
                        <a:t> learn option </a:t>
                      </a:r>
                      <a:r>
                        <a:rPr lang="en-US" dirty="0" err="1">
                          <a:latin typeface="Calibri" panose="020F0502020204030204" pitchFamily="34" charset="0"/>
                          <a:cs typeface="Calibri" panose="020F0502020204030204" pitchFamily="34" charset="0"/>
                        </a:rPr>
                        <a:t>denver</a:t>
                      </a:r>
                      <a:r>
                        <a:rPr lang="en-US" dirty="0">
                          <a:latin typeface="Calibri" panose="020F0502020204030204" pitchFamily="34" charset="0"/>
                          <a:cs typeface="Calibri" panose="020F0502020204030204" pitchFamily="34" charset="0"/>
                        </a:rPr>
                        <a:t> mom </a:t>
                      </a:r>
                      <a:r>
                        <a:rPr lang="en-US" dirty="0" err="1">
                          <a:latin typeface="Calibri" panose="020F0502020204030204" pitchFamily="34" charset="0"/>
                          <a:cs typeface="Calibri" panose="020F0502020204030204" pitchFamily="34" charset="0"/>
                        </a:rPr>
                        <a:t>deliv</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babi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abigail</a:t>
                      </a:r>
                      <a:r>
                        <a:rPr lang="en-US" dirty="0">
                          <a:latin typeface="Calibri" panose="020F0502020204030204" pitchFamily="34" charset="0"/>
                          <a:cs typeface="Calibri" panose="020F0502020204030204" pitchFamily="34" charset="0"/>
                        </a:rPr>
                        <a:t> four week ago </a:t>
                      </a:r>
                      <a:r>
                        <a:rPr lang="en-US" dirty="0" err="1">
                          <a:latin typeface="Calibri" panose="020F0502020204030204" pitchFamily="34" charset="0"/>
                          <a:cs typeface="Calibri" panose="020F0502020204030204" pitchFamily="34" charset="0"/>
                        </a:rPr>
                        <a:t>csection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swedish</a:t>
                      </a:r>
                      <a:r>
                        <a:rPr lang="en-US" dirty="0">
                          <a:latin typeface="Calibri" panose="020F0502020204030204" pitchFamily="34" charset="0"/>
                          <a:cs typeface="Calibri" panose="020F0502020204030204" pitchFamily="34" charset="0"/>
                        </a:rPr>
                        <a:t> medic center afterward chose use opioid pain </a:t>
                      </a:r>
                      <a:r>
                        <a:rPr lang="en-US" dirty="0" err="1">
                          <a:latin typeface="Calibri" panose="020F0502020204030204" pitchFamily="34" charset="0"/>
                          <a:cs typeface="Calibri" panose="020F0502020204030204" pitchFamily="34" charset="0"/>
                        </a:rPr>
                        <a:t>manag</a:t>
                      </a:r>
                      <a:r>
                        <a:rPr lang="en-US" dirty="0">
                          <a:latin typeface="Calibri" panose="020F0502020204030204" pitchFamily="34" charset="0"/>
                          <a:cs typeface="Calibri" panose="020F0502020204030204" pitchFamily="34" charset="0"/>
                        </a:rPr>
                        <a:t> instead </a:t>
                      </a:r>
                      <a:r>
                        <a:rPr lang="en-US" dirty="0" err="1">
                          <a:latin typeface="Calibri" panose="020F0502020204030204" pitchFamily="34" charset="0"/>
                          <a:cs typeface="Calibri" panose="020F0502020204030204" pitchFamily="34" charset="0"/>
                        </a:rPr>
                        <a:t>dr</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juli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gelman</a:t>
                      </a:r>
                      <a:r>
                        <a:rPr lang="en-US" dirty="0">
                          <a:latin typeface="Calibri" panose="020F0502020204030204" pitchFamily="34" charset="0"/>
                          <a:cs typeface="Calibri" panose="020F0502020204030204" pitchFamily="34" charset="0"/>
                        </a:rPr>
                        <a:t> place small </a:t>
                      </a:r>
                      <a:r>
                        <a:rPr lang="en-US" dirty="0" err="1">
                          <a:latin typeface="Calibri" panose="020F0502020204030204" pitchFamily="34" charset="0"/>
                          <a:cs typeface="Calibri" panose="020F0502020204030204" pitchFamily="34" charset="0"/>
                        </a:rPr>
                        <a:t>cathet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muscl</a:t>
                      </a:r>
                      <a:r>
                        <a:rPr lang="en-US" dirty="0">
                          <a:latin typeface="Calibri" panose="020F0502020204030204" pitchFamily="34" charset="0"/>
                          <a:cs typeface="Calibri" panose="020F0502020204030204" pitchFamily="34" charset="0"/>
                        </a:rPr>
                        <a:t> near </a:t>
                      </a:r>
                      <a:r>
                        <a:rPr lang="en-US" dirty="0" err="1">
                          <a:latin typeface="Calibri" panose="020F0502020204030204" pitchFamily="34" charset="0"/>
                          <a:cs typeface="Calibri" panose="020F0502020204030204" pitchFamily="34" charset="0"/>
                        </a:rPr>
                        <a:t>incis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continu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releas</a:t>
                      </a:r>
                      <a:r>
                        <a:rPr lang="en-US" dirty="0">
                          <a:latin typeface="Calibri" panose="020F0502020204030204" pitchFamily="34" charset="0"/>
                          <a:cs typeface="Calibri" panose="020F0502020204030204" pitchFamily="34" charset="0"/>
                        </a:rPr>
                        <a:t> numb </a:t>
                      </a:r>
                      <a:r>
                        <a:rPr lang="en-US" dirty="0" err="1">
                          <a:latin typeface="Calibri" panose="020F0502020204030204" pitchFamily="34" charset="0"/>
                          <a:cs typeface="Calibri" panose="020F0502020204030204" pitchFamily="34" charset="0"/>
                        </a:rPr>
                        <a:t>medicin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onq</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infus</a:t>
                      </a:r>
                      <a:r>
                        <a:rPr lang="en-US" dirty="0">
                          <a:latin typeface="Calibri" panose="020F0502020204030204" pitchFamily="34" charset="0"/>
                          <a:cs typeface="Calibri" panose="020F0502020204030204" pitchFamily="34" charset="0"/>
                        </a:rPr>
                        <a:t> pain pump </a:t>
                      </a:r>
                      <a:r>
                        <a:rPr lang="en-US" dirty="0" err="1">
                          <a:latin typeface="Calibri" panose="020F0502020204030204" pitchFamily="34" charset="0"/>
                          <a:cs typeface="Calibri" panose="020F0502020204030204" pitchFamily="34" charset="0"/>
                        </a:rPr>
                        <a:t>larg</a:t>
                      </a:r>
                      <a:r>
                        <a:rPr lang="en-US" dirty="0">
                          <a:latin typeface="Calibri" panose="020F0502020204030204" pitchFamily="34" charset="0"/>
                          <a:cs typeface="Calibri" panose="020F0502020204030204" pitchFamily="34" charset="0"/>
                        </a:rPr>
                        <a:t> bulb </a:t>
                      </a:r>
                      <a:r>
                        <a:rPr lang="en-US" dirty="0" err="1">
                          <a:latin typeface="Calibri" panose="020F0502020204030204" pitchFamily="34" charset="0"/>
                          <a:cs typeface="Calibri" panose="020F0502020204030204" pitchFamily="34" charset="0"/>
                        </a:rPr>
                        <a:t>medicin</a:t>
                      </a:r>
                      <a:r>
                        <a:rPr lang="en-US" dirty="0">
                          <a:latin typeface="Calibri" panose="020F0502020204030204" pitchFamily="34" charset="0"/>
                          <a:cs typeface="Calibri" panose="020F0502020204030204" pitchFamily="34" charset="0"/>
                        </a:rPr>
                        <a:t> can </a:t>
                      </a:r>
                      <a:r>
                        <a:rPr lang="en-US" dirty="0" err="1">
                          <a:latin typeface="Calibri" panose="020F0502020204030204" pitchFamily="34" charset="0"/>
                          <a:cs typeface="Calibri" panose="020F0502020204030204" pitchFamily="34" charset="0"/>
                        </a:rPr>
                        <a:t>carri</a:t>
                      </a:r>
                      <a:r>
                        <a:rPr lang="en-US" dirty="0">
                          <a:latin typeface="Calibri" panose="020F0502020204030204" pitchFamily="34" charset="0"/>
                          <a:cs typeface="Calibri" panose="020F0502020204030204" pitchFamily="34" charset="0"/>
                        </a:rPr>
                        <a:t> around last 3 5 day along </a:t>
                      </a:r>
                      <a:r>
                        <a:rPr lang="en-US" dirty="0" err="1">
                          <a:latin typeface="Calibri" panose="020F0502020204030204" pitchFamily="34" charset="0"/>
                          <a:cs typeface="Calibri" panose="020F0502020204030204" pitchFamily="34" charset="0"/>
                        </a:rPr>
                        <a:t>tylenol</a:t>
                      </a:r>
                      <a:r>
                        <a:rPr lang="en-US" dirty="0">
                          <a:latin typeface="Calibri" panose="020F0502020204030204" pitchFamily="34" charset="0"/>
                          <a:cs typeface="Calibri" panose="020F0502020204030204" pitchFamily="34" charset="0"/>
                        </a:rPr>
                        <a:t> ibuprofen </a:t>
                      </a:r>
                      <a:r>
                        <a:rPr lang="en-US" dirty="0" err="1">
                          <a:latin typeface="Calibri" panose="020F0502020204030204" pitchFamily="34" charset="0"/>
                          <a:cs typeface="Calibri" panose="020F0502020204030204" pitchFamily="34" charset="0"/>
                        </a:rPr>
                        <a:t>lauren</a:t>
                      </a:r>
                      <a:r>
                        <a:rPr lang="en-US" dirty="0">
                          <a:latin typeface="Calibri" panose="020F0502020204030204" pitchFamily="34" charset="0"/>
                          <a:cs typeface="Calibri" panose="020F0502020204030204" pitchFamily="34" charset="0"/>
                        </a:rPr>
                        <a:t> need </a:t>
                      </a:r>
                      <a:r>
                        <a:rPr lang="en-US" dirty="0" err="1">
                          <a:latin typeface="Calibri" panose="020F0502020204030204" pitchFamily="34" charset="0"/>
                          <a:cs typeface="Calibri" panose="020F0502020204030204" pitchFamily="34" charset="0"/>
                        </a:rPr>
                        <a:t>handl</a:t>
                      </a:r>
                      <a:r>
                        <a:rPr lang="en-US" dirty="0">
                          <a:latin typeface="Calibri" panose="020F0502020204030204" pitchFamily="34" charset="0"/>
                          <a:cs typeface="Calibri" panose="020F0502020204030204" pitchFamily="34" charset="0"/>
                        </a:rPr>
                        <a:t> pain pregnant mom start opioid use addict problem long term problem tri </a:t>
                      </a:r>
                      <a:r>
                        <a:rPr lang="en-US" dirty="0" err="1">
                          <a:latin typeface="Calibri" panose="020F0502020204030204" pitchFamily="34" charset="0"/>
                          <a:cs typeface="Calibri" panose="020F0502020204030204" pitchFamily="34" charset="0"/>
                        </a:rPr>
                        <a:t>reduc</a:t>
                      </a:r>
                      <a:r>
                        <a:rPr lang="en-US" dirty="0">
                          <a:latin typeface="Calibri" panose="020F0502020204030204" pitchFamily="34" charset="0"/>
                          <a:cs typeface="Calibri" panose="020F0502020204030204" pitchFamily="34" charset="0"/>
                        </a:rPr>
                        <a:t> cut back opioid use can also </a:t>
                      </a:r>
                      <a:r>
                        <a:rPr lang="en-US" dirty="0" err="1">
                          <a:latin typeface="Calibri" panose="020F0502020204030204" pitchFamily="34" charset="0"/>
                          <a:cs typeface="Calibri" panose="020F0502020204030204" pitchFamily="34" charset="0"/>
                        </a:rPr>
                        <a:t>reduc</a:t>
                      </a:r>
                      <a:r>
                        <a:rPr lang="en-US" dirty="0">
                          <a:latin typeface="Calibri" panose="020F0502020204030204" pitchFamily="34" charset="0"/>
                          <a:cs typeface="Calibri" panose="020F0502020204030204" pitchFamily="34" charset="0"/>
                        </a:rPr>
                        <a:t> nausea vomit </a:t>
                      </a:r>
                      <a:r>
                        <a:rPr lang="en-US" dirty="0" err="1">
                          <a:latin typeface="Calibri" panose="020F0502020204030204" pitchFamily="34" charset="0"/>
                          <a:cs typeface="Calibri" panose="020F0502020204030204" pitchFamily="34" charset="0"/>
                        </a:rPr>
                        <a:t>constip</a:t>
                      </a:r>
                      <a:r>
                        <a:rPr lang="en-US" dirty="0">
                          <a:latin typeface="Calibri" panose="020F0502020204030204" pitchFamily="34" charset="0"/>
                          <a:cs typeface="Calibri" panose="020F0502020204030204" pitchFamily="34" charset="0"/>
                        </a:rPr>
                        <a:t> new mom rather focus </a:t>
                      </a:r>
                      <a:r>
                        <a:rPr lang="en-US" dirty="0" err="1">
                          <a:latin typeface="Calibri" panose="020F0502020204030204" pitchFamily="34" charset="0"/>
                          <a:cs typeface="Calibri" panose="020F0502020204030204" pitchFamily="34" charset="0"/>
                        </a:rPr>
                        <a:t>babi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awar</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awarenessisfreedom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humanright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csection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csectionmom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overdoseawar</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overdos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opioidcrisi</a:t>
                      </a:r>
                      <a:r>
                        <a:rPr lang="en-US" dirty="0">
                          <a:latin typeface="Calibri" panose="020F0502020204030204" pitchFamily="34" charset="0"/>
                          <a:cs typeface="Calibri" panose="020F0502020204030204" pitchFamily="34" charset="0"/>
                        </a:rPr>
                        <a:t> addict addict </a:t>
                      </a:r>
                      <a:r>
                        <a:rPr lang="en-US" dirty="0" err="1">
                          <a:latin typeface="Calibri" panose="020F0502020204030204" pitchFamily="34" charset="0"/>
                          <a:cs typeface="Calibri" panose="020F0502020204030204" pitchFamily="34" charset="0"/>
                        </a:rPr>
                        <a:t>painkil</a:t>
                      </a:r>
                      <a:r>
                        <a:rPr lang="en-US" dirty="0">
                          <a:latin typeface="Calibri" panose="020F0502020204030204" pitchFamily="34" charset="0"/>
                          <a:cs typeface="Calibri" panose="020F0502020204030204" pitchFamily="34" charset="0"/>
                        </a:rPr>
                        <a:t> postpartum </a:t>
                      </a:r>
                      <a:r>
                        <a:rPr lang="en-US" dirty="0" err="1">
                          <a:latin typeface="Calibri" panose="020F0502020204030204" pitchFamily="34" charset="0"/>
                          <a:cs typeface="Calibri" panose="020F0502020204030204" pitchFamily="34" charset="0"/>
                        </a:rPr>
                        <a:t>postpartumbodi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midwiferi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midwif</a:t>
                      </a:r>
                      <a:r>
                        <a:rPr lang="en-US" dirty="0">
                          <a:latin typeface="Calibri" panose="020F0502020204030204" pitchFamily="34" charset="0"/>
                          <a:cs typeface="Calibri" panose="020F0502020204030204" pitchFamily="34" charset="0"/>
                        </a:rPr>
                        <a:t> doula </a:t>
                      </a:r>
                      <a:r>
                        <a:rPr lang="en-US" dirty="0" err="1">
                          <a:latin typeface="Calibri" panose="020F0502020204030204" pitchFamily="34" charset="0"/>
                          <a:cs typeface="Calibri" panose="020F0502020204030204" pitchFamily="34" charset="0"/>
                        </a:rPr>
                        <a:t>obgyn</a:t>
                      </a:r>
                      <a:r>
                        <a:rPr lang="en-US" dirty="0">
                          <a:latin typeface="Calibri" panose="020F0502020204030204" pitchFamily="34" charset="0"/>
                          <a:cs typeface="Calibri" panose="020F0502020204030204" pitchFamily="34" charset="0"/>
                        </a:rPr>
                        <a:t> motherhood </a:t>
                      </a:r>
                      <a:r>
                        <a:rPr lang="en-US" dirty="0" err="1">
                          <a:latin typeface="Calibri" panose="020F0502020204030204" pitchFamily="34" charset="0"/>
                          <a:cs typeface="Calibri" panose="020F0502020204030204" pitchFamily="34" charset="0"/>
                        </a:rPr>
                        <a:t>newmom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birthmatt</a:t>
                      </a:r>
                      <a:r>
                        <a:rPr lang="en-US" dirty="0">
                          <a:latin typeface="Calibri" panose="020F0502020204030204" pitchFamily="34" charset="0"/>
                          <a:cs typeface="Calibri" panose="020F0502020204030204" pitchFamily="34" charset="0"/>
                        </a:rPr>
                        <a:t> newborn </a:t>
                      </a:r>
                      <a:r>
                        <a:rPr lang="en-US" dirty="0" err="1">
                          <a:latin typeface="Calibri" panose="020F0502020204030204" pitchFamily="34" charset="0"/>
                          <a:cs typeface="Calibri" panose="020F0502020204030204" pitchFamily="34" charset="0"/>
                        </a:rPr>
                        <a:t>postpartumfit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csectionrecoveri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csectionmama</a:t>
                      </a:r>
                      <a:endParaRPr lang="en-US" dirty="0">
                        <a:latin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cs typeface="Calibri" panose="020F0502020204030204" pitchFamily="34" charset="0"/>
                        </a:rPr>
                        <a:t>12</a:t>
                      </a:r>
                    </a:p>
                  </a:txBody>
                  <a:tcPr/>
                </a:tc>
                <a:tc>
                  <a:txBody>
                    <a:bodyPr/>
                    <a:lstStyle/>
                    <a:p>
                      <a:r>
                        <a:rPr lang="en-US" dirty="0">
                          <a:latin typeface="Calibri" panose="020F0502020204030204" pitchFamily="34" charset="0"/>
                          <a:cs typeface="Calibri" panose="020F0502020204030204" pitchFamily="34" charset="0"/>
                        </a:rPr>
                        <a:t>6</a:t>
                      </a:r>
                    </a:p>
                  </a:txBody>
                  <a:tcPr/>
                </a:tc>
                <a:tc>
                  <a:txBody>
                    <a:bodyPr/>
                    <a:lstStyle/>
                    <a:p>
                      <a:r>
                        <a:rPr lang="en-US" dirty="0">
                          <a:latin typeface="Calibri" panose="020F0502020204030204" pitchFamily="34" charset="0"/>
                          <a:cs typeface="Calibri" panose="020F0502020204030204" pitchFamily="34" charset="0"/>
                        </a:rPr>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Calibri" panose="020F0502020204030204" pitchFamily="34" charset="0"/>
                          <a:cs typeface="Calibri" panose="020F0502020204030204" pitchFamily="34" charset="0"/>
                        </a:rPr>
                        <a:t>Educ_awar</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754367764"/>
                  </a:ext>
                </a:extLst>
              </a:tr>
            </a:tbl>
          </a:graphicData>
        </a:graphic>
      </p:graphicFrame>
      <p:sp>
        <p:nvSpPr>
          <p:cNvPr id="6" name="TextBox 5">
            <a:extLst>
              <a:ext uri="{FF2B5EF4-FFF2-40B4-BE49-F238E27FC236}">
                <a16:creationId xmlns:a16="http://schemas.microsoft.com/office/drawing/2014/main" id="{591A7F0E-35E3-47DE-9E6C-4AE2870FBB79}"/>
              </a:ext>
            </a:extLst>
          </p:cNvPr>
          <p:cNvSpPr txBox="1"/>
          <p:nvPr/>
        </p:nvSpPr>
        <p:spPr>
          <a:xfrm>
            <a:off x="5063208" y="0"/>
            <a:ext cx="14701422" cy="1446550"/>
          </a:xfrm>
          <a:prstGeom prst="rect">
            <a:avLst/>
          </a:prstGeom>
          <a:noFill/>
        </p:spPr>
        <p:txBody>
          <a:bodyPr wrap="square" rtlCol="0">
            <a:spAutoFit/>
          </a:bodyPr>
          <a:lstStyle/>
          <a:p>
            <a:pPr algn="ctr"/>
            <a:r>
              <a:rPr lang="en-US" sz="8800" dirty="0">
                <a:solidFill>
                  <a:schemeClr val="bg2"/>
                </a:solidFill>
                <a:latin typeface="Calibri" panose="020F0502020204030204" pitchFamily="34" charset="0"/>
                <a:cs typeface="Calibri" panose="020F0502020204030204" pitchFamily="34" charset="0"/>
              </a:rPr>
              <a:t>DATA FILTERING USING SCORES</a:t>
            </a:r>
          </a:p>
        </p:txBody>
      </p:sp>
    </p:spTree>
    <p:extLst>
      <p:ext uri="{BB962C8B-B14F-4D97-AF65-F5344CB8AC3E}">
        <p14:creationId xmlns:p14="http://schemas.microsoft.com/office/powerpoint/2010/main" val="362942602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p:cNvSpPr txBox="1">
            <a:spLocks/>
          </p:cNvSpPr>
          <p:nvPr/>
        </p:nvSpPr>
        <p:spPr bwMode="auto">
          <a:xfrm>
            <a:off x="22545675" y="12520613"/>
            <a:ext cx="895350"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F5ED97B1-C944-FE4D-BF9B-87A2D9DE62D5}" type="slidenum">
              <a:rPr lang="x-none" altLang="x-none" smtClean="0">
                <a:solidFill>
                  <a:schemeClr val="bg2"/>
                </a:solidFill>
                <a:latin typeface="Roboto" charset="0"/>
                <a:ea typeface="Roboto" charset="0"/>
                <a:cs typeface="Roboto" charset="0"/>
              </a:rPr>
              <a:pPr algn="ctr" eaLnBrk="1">
                <a:defRPr/>
              </a:pPr>
              <a:t>15</a:t>
            </a:fld>
            <a:endParaRPr lang="x-none" altLang="x-none">
              <a:solidFill>
                <a:schemeClr val="bg2"/>
              </a:solidFill>
              <a:latin typeface="Roboto" charset="0"/>
              <a:ea typeface="Roboto" charset="0"/>
              <a:cs typeface="Roboto" charset="0"/>
            </a:endParaRPr>
          </a:p>
        </p:txBody>
      </p:sp>
      <p:sp>
        <p:nvSpPr>
          <p:cNvPr id="2" name="Rectangle 1"/>
          <p:cNvSpPr/>
          <p:nvPr/>
        </p:nvSpPr>
        <p:spPr>
          <a:xfrm>
            <a:off x="2398912" y="3401616"/>
            <a:ext cx="13378366" cy="8821646"/>
          </a:xfrm>
          <a:prstGeom prst="rect">
            <a:avLst/>
          </a:prstGeom>
        </p:spPr>
        <p:txBody>
          <a:bodyPr wrap="square">
            <a:spAutoFit/>
          </a:bodyPr>
          <a:lstStyle/>
          <a:p>
            <a:pPr>
              <a:lnSpc>
                <a:spcPct val="150000"/>
              </a:lnSpc>
              <a:defRPr/>
            </a:pPr>
            <a:r>
              <a:rPr lang="en-US" sz="5000" dirty="0">
                <a:solidFill>
                  <a:schemeClr val="bg2"/>
                </a:solidFill>
                <a:latin typeface="Calibri" panose="020F0502020204030204" pitchFamily="34" charset="0"/>
                <a:ea typeface="Roboto" charset="0"/>
                <a:cs typeface="Calibri" panose="020F0502020204030204" pitchFamily="34" charset="0"/>
              </a:rPr>
              <a:t>Preparing the data:</a:t>
            </a:r>
          </a:p>
          <a:p>
            <a:pPr marL="854075">
              <a:lnSpc>
                <a:spcPct val="150000"/>
              </a:lnSpc>
              <a:buFont typeface="Arial" panose="020B0604020202020204" pitchFamily="34" charset="0"/>
              <a:buChar char="•"/>
              <a:defRPr/>
            </a:pPr>
            <a:r>
              <a:rPr lang="en-US" sz="5000" dirty="0">
                <a:solidFill>
                  <a:schemeClr val="bg2"/>
                </a:solidFill>
                <a:latin typeface="Calibri" panose="020F0502020204030204" pitchFamily="34" charset="0"/>
                <a:ea typeface="Roboto" charset="0"/>
                <a:cs typeface="Calibri" panose="020F0502020204030204" pitchFamily="34" charset="0"/>
              </a:rPr>
              <a:t> Manually classified 3747 texts across 5 labels</a:t>
            </a:r>
          </a:p>
          <a:p>
            <a:pPr marL="914400">
              <a:buFont typeface="Arial" panose="020B0604020202020204" pitchFamily="34" charset="0"/>
              <a:buChar char="•"/>
            </a:pPr>
            <a:r>
              <a:rPr lang="en-US" sz="5000" dirty="0">
                <a:solidFill>
                  <a:schemeClr val="bg2"/>
                </a:solidFill>
                <a:latin typeface="Calibri" panose="020F0502020204030204" pitchFamily="34" charset="0"/>
                <a:cs typeface="Calibri" panose="020F0502020204030204" pitchFamily="34" charset="0"/>
              </a:rPr>
              <a:t> Data used for training the model (666 texts):</a:t>
            </a:r>
          </a:p>
          <a:p>
            <a:pPr marL="914400"/>
            <a:endParaRPr lang="en-US" sz="5000" dirty="0">
              <a:solidFill>
                <a:schemeClr val="bg2"/>
              </a:solidFill>
              <a:latin typeface="Calibri" panose="020F0502020204030204" pitchFamily="34" charset="0"/>
              <a:cs typeface="Calibri" panose="020F0502020204030204" pitchFamily="34" charset="0"/>
            </a:endParaRPr>
          </a:p>
          <a:p>
            <a:pPr lvl="2" indent="457200">
              <a:buFont typeface="Wingdings" pitchFamily="2" charset="2"/>
              <a:buChar char="Ø"/>
            </a:pPr>
            <a:r>
              <a:rPr lang="en-US" sz="5000" dirty="0">
                <a:solidFill>
                  <a:schemeClr val="bg2"/>
                </a:solidFill>
                <a:latin typeface="Calibri" panose="020F0502020204030204" pitchFamily="34" charset="0"/>
                <a:cs typeface="Calibri" panose="020F0502020204030204" pitchFamily="34" charset="0"/>
              </a:rPr>
              <a:t> Selling (116 texts)</a:t>
            </a:r>
          </a:p>
          <a:p>
            <a:pPr lvl="2" indent="0">
              <a:buFont typeface="Wingdings" pitchFamily="2" charset="2"/>
              <a:buChar char="Ø"/>
            </a:pPr>
            <a:r>
              <a:rPr lang="en-US" sz="5000" dirty="0">
                <a:solidFill>
                  <a:schemeClr val="bg2"/>
                </a:solidFill>
                <a:latin typeface="Calibri" panose="020F0502020204030204" pitchFamily="34" charset="0"/>
                <a:cs typeface="Calibri" panose="020F0502020204030204" pitchFamily="34" charset="0"/>
              </a:rPr>
              <a:t> Consumers (150 texts)</a:t>
            </a:r>
          </a:p>
          <a:p>
            <a:pPr lvl="2" indent="0">
              <a:buFont typeface="Wingdings" pitchFamily="2" charset="2"/>
              <a:buChar char="Ø"/>
            </a:pPr>
            <a:r>
              <a:rPr lang="en-US" sz="5000" dirty="0">
                <a:solidFill>
                  <a:schemeClr val="bg2"/>
                </a:solidFill>
                <a:latin typeface="Calibri" panose="020F0502020204030204" pitchFamily="34" charset="0"/>
                <a:cs typeface="Calibri" panose="020F0502020204030204" pitchFamily="34" charset="0"/>
              </a:rPr>
              <a:t> Experience Sharing (125 texts)</a:t>
            </a:r>
          </a:p>
          <a:p>
            <a:pPr lvl="2" indent="0">
              <a:buFont typeface="Wingdings" pitchFamily="2" charset="2"/>
              <a:buChar char="Ø"/>
            </a:pPr>
            <a:r>
              <a:rPr lang="en-US" sz="5000" dirty="0">
                <a:solidFill>
                  <a:schemeClr val="bg2"/>
                </a:solidFill>
                <a:latin typeface="Calibri" panose="020F0502020204030204" pitchFamily="34" charset="0"/>
                <a:cs typeface="Calibri" panose="020F0502020204030204" pitchFamily="34" charset="0"/>
              </a:rPr>
              <a:t> News and Awareness (150 texts)</a:t>
            </a:r>
          </a:p>
          <a:p>
            <a:pPr lvl="2" indent="0">
              <a:buFont typeface="Wingdings" pitchFamily="2" charset="2"/>
              <a:buChar char="Ø"/>
            </a:pPr>
            <a:r>
              <a:rPr lang="en-US" sz="5000" dirty="0">
                <a:solidFill>
                  <a:schemeClr val="bg2"/>
                </a:solidFill>
                <a:latin typeface="Calibri" panose="020F0502020204030204" pitchFamily="34" charset="0"/>
                <a:cs typeface="Calibri" panose="020F0502020204030204" pitchFamily="34" charset="0"/>
              </a:rPr>
              <a:t> Others (125 texts)</a:t>
            </a:r>
          </a:p>
          <a:p>
            <a:pPr>
              <a:lnSpc>
                <a:spcPct val="150000"/>
              </a:lnSpc>
              <a:defRPr/>
            </a:pPr>
            <a:endParaRPr lang="en-US" sz="5000" dirty="0">
              <a:solidFill>
                <a:schemeClr val="bg2"/>
              </a:solidFill>
              <a:latin typeface="Calibri" panose="020F0502020204030204" pitchFamily="34" charset="0"/>
              <a:ea typeface="Roboto" charset="0"/>
              <a:cs typeface="Calibri" panose="020F0502020204030204" pitchFamily="34" charset="0"/>
            </a:endParaRPr>
          </a:p>
        </p:txBody>
      </p:sp>
      <p:sp>
        <p:nvSpPr>
          <p:cNvPr id="7" name="Text Box 3"/>
          <p:cNvSpPr txBox="1">
            <a:spLocks/>
          </p:cNvSpPr>
          <p:nvPr/>
        </p:nvSpPr>
        <p:spPr bwMode="auto">
          <a:xfrm>
            <a:off x="7511603" y="449288"/>
            <a:ext cx="9432925" cy="21030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a:defRPr/>
            </a:pPr>
            <a:r>
              <a:rPr lang="en-US" altLang="x-none" sz="8800" dirty="0">
                <a:solidFill>
                  <a:schemeClr val="bg2"/>
                </a:solidFill>
                <a:latin typeface="Calibri" panose="020F0502020204030204" pitchFamily="34" charset="0"/>
                <a:cs typeface="Calibri" panose="020F0502020204030204" pitchFamily="34" charset="0"/>
                <a:sym typeface="Poppins Medium" charset="0"/>
              </a:rPr>
              <a:t>GOOGLE AUTO ML</a:t>
            </a:r>
            <a:endParaRPr lang="x-none" altLang="x-none" sz="8800" dirty="0">
              <a:solidFill>
                <a:schemeClr val="bg2"/>
              </a:solidFill>
              <a:latin typeface="Calibri" panose="020F0502020204030204" pitchFamily="34" charset="0"/>
              <a:cs typeface="Calibri" panose="020F0502020204030204" pitchFamily="34" charset="0"/>
              <a:sym typeface="Poppins Medium" charset="0"/>
            </a:endParaRPr>
          </a:p>
        </p:txBody>
      </p:sp>
      <p:sp>
        <p:nvSpPr>
          <p:cNvPr id="40" name="Shape"/>
          <p:cNvSpPr/>
          <p:nvPr/>
        </p:nvSpPr>
        <p:spPr>
          <a:xfrm flipH="1">
            <a:off x="16255962" y="3817969"/>
            <a:ext cx="123386" cy="1233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0324" y="0"/>
                  <a:pt x="9939" y="385"/>
                  <a:pt x="9939" y="860"/>
                </a:cubicBezTo>
                <a:lnTo>
                  <a:pt x="9939" y="9940"/>
                </a:lnTo>
                <a:lnTo>
                  <a:pt x="860" y="9940"/>
                </a:lnTo>
                <a:cubicBezTo>
                  <a:pt x="385" y="9940"/>
                  <a:pt x="0" y="10325"/>
                  <a:pt x="0" y="10800"/>
                </a:cubicBezTo>
                <a:cubicBezTo>
                  <a:pt x="0" y="11275"/>
                  <a:pt x="385" y="11660"/>
                  <a:pt x="860" y="11660"/>
                </a:cubicBezTo>
                <a:lnTo>
                  <a:pt x="9939" y="11660"/>
                </a:lnTo>
                <a:lnTo>
                  <a:pt x="9939" y="20740"/>
                </a:lnTo>
                <a:cubicBezTo>
                  <a:pt x="9939" y="21215"/>
                  <a:pt x="10324" y="21600"/>
                  <a:pt x="10800" y="21600"/>
                </a:cubicBezTo>
                <a:cubicBezTo>
                  <a:pt x="11275" y="21600"/>
                  <a:pt x="11661" y="21215"/>
                  <a:pt x="11661" y="20740"/>
                </a:cubicBezTo>
                <a:lnTo>
                  <a:pt x="11661" y="11660"/>
                </a:lnTo>
                <a:lnTo>
                  <a:pt x="20739" y="11660"/>
                </a:lnTo>
                <a:cubicBezTo>
                  <a:pt x="21214" y="11660"/>
                  <a:pt x="21600" y="11275"/>
                  <a:pt x="21600" y="10800"/>
                </a:cubicBezTo>
                <a:cubicBezTo>
                  <a:pt x="21600" y="10325"/>
                  <a:pt x="21214" y="9940"/>
                  <a:pt x="20739" y="9940"/>
                </a:cubicBezTo>
                <a:lnTo>
                  <a:pt x="11661" y="9940"/>
                </a:lnTo>
                <a:lnTo>
                  <a:pt x="11661" y="860"/>
                </a:lnTo>
                <a:cubicBezTo>
                  <a:pt x="11661" y="385"/>
                  <a:pt x="11275" y="0"/>
                  <a:pt x="10800" y="0"/>
                </a:cubicBezTo>
                <a:close/>
              </a:path>
            </a:pathLst>
          </a:cu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solidFill>
                <a:schemeClr val="bg2"/>
              </a:solidFill>
            </a:endParaRPr>
          </a:p>
        </p:txBody>
      </p:sp>
      <p:grpSp>
        <p:nvGrpSpPr>
          <p:cNvPr id="57" name="Group 56"/>
          <p:cNvGrpSpPr/>
          <p:nvPr/>
        </p:nvGrpSpPr>
        <p:grpSpPr>
          <a:xfrm flipH="1">
            <a:off x="20257590" y="4907797"/>
            <a:ext cx="47045" cy="757015"/>
            <a:chOff x="18714261" y="4774240"/>
            <a:chExt cx="86795" cy="1396658"/>
          </a:xfrm>
        </p:grpSpPr>
        <p:sp>
          <p:nvSpPr>
            <p:cNvPr id="50" name="Oval 49"/>
            <p:cNvSpPr/>
            <p:nvPr/>
          </p:nvSpPr>
          <p:spPr bwMode="auto">
            <a:xfrm>
              <a:off x="18714261" y="4774240"/>
              <a:ext cx="86795" cy="998102"/>
            </a:xfrm>
            <a:prstGeom prst="ellipse">
              <a:avLst/>
            </a:prstGeom>
            <a:solidFill>
              <a:schemeClr val="tx2">
                <a:lumMod val="75000"/>
              </a:schemeClr>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bg2"/>
                </a:solidFill>
                <a:effectLst/>
                <a:latin typeface="Poppins" charset="0"/>
                <a:ea typeface="Poppins" charset="0"/>
                <a:cs typeface="Poppins" charset="0"/>
                <a:sym typeface="Poppins" charset="0"/>
              </a:endParaRPr>
            </a:p>
          </p:txBody>
        </p:sp>
        <p:sp>
          <p:nvSpPr>
            <p:cNvPr id="58" name="Oval 57"/>
            <p:cNvSpPr/>
            <p:nvPr/>
          </p:nvSpPr>
          <p:spPr bwMode="auto">
            <a:xfrm>
              <a:off x="18714261" y="4973519"/>
              <a:ext cx="86795" cy="998102"/>
            </a:xfrm>
            <a:prstGeom prst="ellipse">
              <a:avLst/>
            </a:prstGeom>
            <a:solidFill>
              <a:schemeClr val="tx2">
                <a:lumMod val="75000"/>
              </a:schemeClr>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bg2"/>
                </a:solidFill>
                <a:effectLst/>
                <a:latin typeface="Poppins" charset="0"/>
                <a:ea typeface="Poppins" charset="0"/>
                <a:cs typeface="Poppins" charset="0"/>
                <a:sym typeface="Poppins" charset="0"/>
              </a:endParaRPr>
            </a:p>
          </p:txBody>
        </p:sp>
        <p:sp>
          <p:nvSpPr>
            <p:cNvPr id="59" name="Oval 58"/>
            <p:cNvSpPr/>
            <p:nvPr/>
          </p:nvSpPr>
          <p:spPr bwMode="auto">
            <a:xfrm>
              <a:off x="18714261" y="5172796"/>
              <a:ext cx="86795" cy="998102"/>
            </a:xfrm>
            <a:prstGeom prst="ellipse">
              <a:avLst/>
            </a:prstGeom>
            <a:solidFill>
              <a:schemeClr val="tx2">
                <a:lumMod val="75000"/>
              </a:schemeClr>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bg2"/>
                </a:solidFill>
                <a:effectLst/>
                <a:latin typeface="Poppins" charset="0"/>
                <a:ea typeface="Poppins" charset="0"/>
                <a:cs typeface="Poppins" charset="0"/>
                <a:sym typeface="Poppins" charset="0"/>
              </a:endParaRPr>
            </a:p>
          </p:txBody>
        </p:sp>
      </p:grpSp>
      <p:pic>
        <p:nvPicPr>
          <p:cNvPr id="4" name="Picture 3">
            <a:extLst>
              <a:ext uri="{FF2B5EF4-FFF2-40B4-BE49-F238E27FC236}">
                <a16:creationId xmlns:a16="http://schemas.microsoft.com/office/drawing/2014/main" id="{64578B19-2BEC-CC4A-9909-CC8969A94C5A}"/>
              </a:ext>
            </a:extLst>
          </p:cNvPr>
          <p:cNvPicPr>
            <a:picLocks noChangeAspect="1"/>
          </p:cNvPicPr>
          <p:nvPr/>
        </p:nvPicPr>
        <p:blipFill>
          <a:blip r:embed="rId3"/>
          <a:stretch>
            <a:fillRect/>
          </a:stretch>
        </p:blipFill>
        <p:spPr>
          <a:xfrm>
            <a:off x="16008424" y="2465512"/>
            <a:ext cx="5976664" cy="10715972"/>
          </a:xfrm>
          <a:prstGeom prst="rect">
            <a:avLst/>
          </a:prstGeom>
        </p:spPr>
      </p:pic>
      <p:pic>
        <p:nvPicPr>
          <p:cNvPr id="13" name="Picture 12">
            <a:extLst>
              <a:ext uri="{FF2B5EF4-FFF2-40B4-BE49-F238E27FC236}">
                <a16:creationId xmlns:a16="http://schemas.microsoft.com/office/drawing/2014/main" id="{FE333877-123A-464A-AFD3-4E340D6E39A7}"/>
              </a:ext>
            </a:extLst>
          </p:cNvPr>
          <p:cNvPicPr>
            <a:picLocks noChangeAspect="1"/>
          </p:cNvPicPr>
          <p:nvPr/>
        </p:nvPicPr>
        <p:blipFill>
          <a:blip r:embed="rId4"/>
          <a:stretch>
            <a:fillRect/>
          </a:stretch>
        </p:blipFill>
        <p:spPr>
          <a:xfrm>
            <a:off x="814736" y="12170569"/>
            <a:ext cx="3672408" cy="952127"/>
          </a:xfrm>
          <a:prstGeom prst="rect">
            <a:avLst/>
          </a:prstGeom>
        </p:spPr>
      </p:pic>
    </p:spTree>
    <p:extLst>
      <p:ext uri="{BB962C8B-B14F-4D97-AF65-F5344CB8AC3E}">
        <p14:creationId xmlns:p14="http://schemas.microsoft.com/office/powerpoint/2010/main" val="76331384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1225C1E-9A53-490D-AF51-B8B42EAEE6CC}"/>
              </a:ext>
            </a:extLst>
          </p:cNvPr>
          <p:cNvPicPr>
            <a:picLocks noChangeAspect="1"/>
          </p:cNvPicPr>
          <p:nvPr/>
        </p:nvPicPr>
        <p:blipFill>
          <a:blip r:embed="rId3"/>
          <a:stretch>
            <a:fillRect/>
          </a:stretch>
        </p:blipFill>
        <p:spPr>
          <a:xfrm>
            <a:off x="814736" y="12170569"/>
            <a:ext cx="3672408" cy="952127"/>
          </a:xfrm>
          <a:prstGeom prst="rect">
            <a:avLst/>
          </a:prstGeom>
        </p:spPr>
      </p:pic>
      <p:sp>
        <p:nvSpPr>
          <p:cNvPr id="6145" name="Text Box 1"/>
          <p:cNvSpPr txBox="1">
            <a:spLocks/>
          </p:cNvSpPr>
          <p:nvPr/>
        </p:nvSpPr>
        <p:spPr bwMode="auto">
          <a:xfrm>
            <a:off x="22545675" y="12520613"/>
            <a:ext cx="895350"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F5ED97B1-C944-FE4D-BF9B-87A2D9DE62D5}" type="slidenum">
              <a:rPr lang="x-none" altLang="x-none" smtClean="0">
                <a:solidFill>
                  <a:srgbClr val="9B9A9C"/>
                </a:solidFill>
                <a:latin typeface="Roboto" charset="0"/>
                <a:ea typeface="Roboto" charset="0"/>
                <a:cs typeface="Roboto" charset="0"/>
              </a:rPr>
              <a:pPr algn="ctr" eaLnBrk="1">
                <a:defRPr/>
              </a:pPr>
              <a:t>16</a:t>
            </a:fld>
            <a:endParaRPr lang="x-none" altLang="x-none">
              <a:solidFill>
                <a:srgbClr val="9B9A9C"/>
              </a:solidFill>
              <a:latin typeface="Roboto" charset="0"/>
              <a:ea typeface="Roboto" charset="0"/>
              <a:cs typeface="Roboto" charset="0"/>
            </a:endParaRPr>
          </a:p>
        </p:txBody>
      </p:sp>
      <p:sp>
        <p:nvSpPr>
          <p:cNvPr id="7" name="Text Box 3"/>
          <p:cNvSpPr txBox="1">
            <a:spLocks/>
          </p:cNvSpPr>
          <p:nvPr/>
        </p:nvSpPr>
        <p:spPr bwMode="auto">
          <a:xfrm>
            <a:off x="8303568" y="305272"/>
            <a:ext cx="7704856" cy="140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altLang="x-none" sz="8800" dirty="0">
                <a:solidFill>
                  <a:schemeClr val="bg2"/>
                </a:solidFill>
                <a:latin typeface="Calibri" panose="020F0502020204030204" pitchFamily="34" charset="0"/>
                <a:cs typeface="Calibri" panose="020F0502020204030204" pitchFamily="34" charset="0"/>
                <a:sym typeface="Poppins Medium" charset="0"/>
              </a:rPr>
              <a:t>MODEL RESULTS</a:t>
            </a:r>
            <a:endParaRPr lang="x-none" altLang="x-none" sz="8800" dirty="0">
              <a:solidFill>
                <a:schemeClr val="bg2"/>
              </a:solidFill>
              <a:latin typeface="Calibri" panose="020F0502020204030204" pitchFamily="34" charset="0"/>
              <a:cs typeface="Calibri" panose="020F0502020204030204" pitchFamily="34" charset="0"/>
              <a:sym typeface="Poppins Medium" charset="0"/>
            </a:endParaRPr>
          </a:p>
        </p:txBody>
      </p:sp>
      <p:sp>
        <p:nvSpPr>
          <p:cNvPr id="40" name="Shape"/>
          <p:cNvSpPr/>
          <p:nvPr/>
        </p:nvSpPr>
        <p:spPr>
          <a:xfrm flipH="1">
            <a:off x="16255962" y="3817969"/>
            <a:ext cx="123386" cy="1233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0324" y="0"/>
                  <a:pt x="9939" y="385"/>
                  <a:pt x="9939" y="860"/>
                </a:cubicBezTo>
                <a:lnTo>
                  <a:pt x="9939" y="9940"/>
                </a:lnTo>
                <a:lnTo>
                  <a:pt x="860" y="9940"/>
                </a:lnTo>
                <a:cubicBezTo>
                  <a:pt x="385" y="9940"/>
                  <a:pt x="0" y="10325"/>
                  <a:pt x="0" y="10800"/>
                </a:cubicBezTo>
                <a:cubicBezTo>
                  <a:pt x="0" y="11275"/>
                  <a:pt x="385" y="11660"/>
                  <a:pt x="860" y="11660"/>
                </a:cubicBezTo>
                <a:lnTo>
                  <a:pt x="9939" y="11660"/>
                </a:lnTo>
                <a:lnTo>
                  <a:pt x="9939" y="20740"/>
                </a:lnTo>
                <a:cubicBezTo>
                  <a:pt x="9939" y="21215"/>
                  <a:pt x="10324" y="21600"/>
                  <a:pt x="10800" y="21600"/>
                </a:cubicBezTo>
                <a:cubicBezTo>
                  <a:pt x="11275" y="21600"/>
                  <a:pt x="11661" y="21215"/>
                  <a:pt x="11661" y="20740"/>
                </a:cubicBezTo>
                <a:lnTo>
                  <a:pt x="11661" y="11660"/>
                </a:lnTo>
                <a:lnTo>
                  <a:pt x="20739" y="11660"/>
                </a:lnTo>
                <a:cubicBezTo>
                  <a:pt x="21214" y="11660"/>
                  <a:pt x="21600" y="11275"/>
                  <a:pt x="21600" y="10800"/>
                </a:cubicBezTo>
                <a:cubicBezTo>
                  <a:pt x="21600" y="10325"/>
                  <a:pt x="21214" y="9940"/>
                  <a:pt x="20739" y="9940"/>
                </a:cubicBezTo>
                <a:lnTo>
                  <a:pt x="11661" y="9940"/>
                </a:lnTo>
                <a:lnTo>
                  <a:pt x="11661" y="860"/>
                </a:lnTo>
                <a:cubicBezTo>
                  <a:pt x="11661" y="385"/>
                  <a:pt x="11275" y="0"/>
                  <a:pt x="10800" y="0"/>
                </a:cubicBezTo>
                <a:close/>
              </a:path>
            </a:pathLst>
          </a:cu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57" name="Group 56"/>
          <p:cNvGrpSpPr/>
          <p:nvPr/>
        </p:nvGrpSpPr>
        <p:grpSpPr>
          <a:xfrm flipH="1">
            <a:off x="20257590" y="5154770"/>
            <a:ext cx="47045" cy="263070"/>
            <a:chOff x="18714261" y="5229892"/>
            <a:chExt cx="86795" cy="485352"/>
          </a:xfrm>
        </p:grpSpPr>
        <p:sp>
          <p:nvSpPr>
            <p:cNvPr id="50" name="Oval 49"/>
            <p:cNvSpPr/>
            <p:nvPr/>
          </p:nvSpPr>
          <p:spPr bwMode="auto">
            <a:xfrm>
              <a:off x="18714261" y="5229892"/>
              <a:ext cx="86795" cy="86796"/>
            </a:xfrm>
            <a:prstGeom prst="ellipse">
              <a:avLst/>
            </a:prstGeom>
            <a:solidFill>
              <a:schemeClr val="tx2">
                <a:lumMod val="75000"/>
              </a:schemeClr>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58" name="Oval 57"/>
            <p:cNvSpPr/>
            <p:nvPr/>
          </p:nvSpPr>
          <p:spPr bwMode="auto">
            <a:xfrm>
              <a:off x="18714261" y="5429171"/>
              <a:ext cx="86795" cy="86796"/>
            </a:xfrm>
            <a:prstGeom prst="ellipse">
              <a:avLst/>
            </a:prstGeom>
            <a:solidFill>
              <a:schemeClr val="tx2">
                <a:lumMod val="75000"/>
              </a:schemeClr>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59" name="Oval 58"/>
            <p:cNvSpPr/>
            <p:nvPr/>
          </p:nvSpPr>
          <p:spPr bwMode="auto">
            <a:xfrm>
              <a:off x="18714261" y="5628448"/>
              <a:ext cx="86795" cy="86796"/>
            </a:xfrm>
            <a:prstGeom prst="ellipse">
              <a:avLst/>
            </a:prstGeom>
            <a:solidFill>
              <a:schemeClr val="tx2">
                <a:lumMod val="75000"/>
              </a:schemeClr>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grpSp>
      <p:pic>
        <p:nvPicPr>
          <p:cNvPr id="3" name="Picture 2">
            <a:extLst>
              <a:ext uri="{FF2B5EF4-FFF2-40B4-BE49-F238E27FC236}">
                <a16:creationId xmlns:a16="http://schemas.microsoft.com/office/drawing/2014/main" id="{D15C9751-B929-3B45-839F-C9CCE5A7C08D}"/>
              </a:ext>
            </a:extLst>
          </p:cNvPr>
          <p:cNvPicPr>
            <a:picLocks noChangeAspect="1"/>
          </p:cNvPicPr>
          <p:nvPr/>
        </p:nvPicPr>
        <p:blipFill>
          <a:blip r:embed="rId4"/>
          <a:stretch>
            <a:fillRect/>
          </a:stretch>
        </p:blipFill>
        <p:spPr>
          <a:xfrm>
            <a:off x="1246784" y="2335627"/>
            <a:ext cx="16633848" cy="4815319"/>
          </a:xfrm>
          <a:prstGeom prst="rect">
            <a:avLst/>
          </a:prstGeom>
        </p:spPr>
      </p:pic>
      <p:pic>
        <p:nvPicPr>
          <p:cNvPr id="5" name="Picture 4">
            <a:extLst>
              <a:ext uri="{FF2B5EF4-FFF2-40B4-BE49-F238E27FC236}">
                <a16:creationId xmlns:a16="http://schemas.microsoft.com/office/drawing/2014/main" id="{CA5CD3CE-8D70-D447-B080-1856064BCC74}"/>
              </a:ext>
            </a:extLst>
          </p:cNvPr>
          <p:cNvPicPr>
            <a:picLocks noChangeAspect="1"/>
          </p:cNvPicPr>
          <p:nvPr/>
        </p:nvPicPr>
        <p:blipFill>
          <a:blip r:embed="rId5"/>
          <a:stretch>
            <a:fillRect/>
          </a:stretch>
        </p:blipFill>
        <p:spPr>
          <a:xfrm>
            <a:off x="17880632" y="2330714"/>
            <a:ext cx="5152230" cy="4815318"/>
          </a:xfrm>
          <a:prstGeom prst="rect">
            <a:avLst/>
          </a:prstGeom>
        </p:spPr>
      </p:pic>
      <p:pic>
        <p:nvPicPr>
          <p:cNvPr id="6" name="Picture 5">
            <a:extLst>
              <a:ext uri="{FF2B5EF4-FFF2-40B4-BE49-F238E27FC236}">
                <a16:creationId xmlns:a16="http://schemas.microsoft.com/office/drawing/2014/main" id="{E83B3D6F-2877-104F-80C3-B314ACDC47A6}"/>
              </a:ext>
            </a:extLst>
          </p:cNvPr>
          <p:cNvPicPr>
            <a:picLocks noChangeAspect="1"/>
          </p:cNvPicPr>
          <p:nvPr/>
        </p:nvPicPr>
        <p:blipFill>
          <a:blip r:embed="rId6"/>
          <a:stretch>
            <a:fillRect/>
          </a:stretch>
        </p:blipFill>
        <p:spPr>
          <a:xfrm>
            <a:off x="3335016" y="7336334"/>
            <a:ext cx="17425936" cy="5471637"/>
          </a:xfrm>
          <a:prstGeom prst="rect">
            <a:avLst/>
          </a:prstGeom>
        </p:spPr>
      </p:pic>
    </p:spTree>
    <p:extLst>
      <p:ext uri="{BB962C8B-B14F-4D97-AF65-F5344CB8AC3E}">
        <p14:creationId xmlns:p14="http://schemas.microsoft.com/office/powerpoint/2010/main" val="99610695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p:cNvSpPr txBox="1">
            <a:spLocks/>
          </p:cNvSpPr>
          <p:nvPr/>
        </p:nvSpPr>
        <p:spPr bwMode="auto">
          <a:xfrm>
            <a:off x="22545675" y="12520613"/>
            <a:ext cx="895350"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F5ED97B1-C944-FE4D-BF9B-87A2D9DE62D5}" type="slidenum">
              <a:rPr lang="x-none" altLang="x-none" smtClean="0">
                <a:solidFill>
                  <a:srgbClr val="9B9A9C"/>
                </a:solidFill>
                <a:latin typeface="Roboto" charset="0"/>
                <a:ea typeface="Roboto" charset="0"/>
                <a:cs typeface="Roboto" charset="0"/>
              </a:rPr>
              <a:pPr algn="ctr" eaLnBrk="1">
                <a:defRPr/>
              </a:pPr>
              <a:t>17</a:t>
            </a:fld>
            <a:endParaRPr lang="x-none" altLang="x-none">
              <a:solidFill>
                <a:srgbClr val="9B9A9C"/>
              </a:solidFill>
              <a:latin typeface="Roboto" charset="0"/>
              <a:ea typeface="Roboto" charset="0"/>
              <a:cs typeface="Roboto" charset="0"/>
            </a:endParaRPr>
          </a:p>
        </p:txBody>
      </p:sp>
      <p:sp>
        <p:nvSpPr>
          <p:cNvPr id="7" name="Text Box 3"/>
          <p:cNvSpPr txBox="1">
            <a:spLocks/>
          </p:cNvSpPr>
          <p:nvPr/>
        </p:nvSpPr>
        <p:spPr bwMode="auto">
          <a:xfrm>
            <a:off x="5381863" y="359949"/>
            <a:ext cx="13620273" cy="15535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altLang="x-none" sz="8800" dirty="0">
                <a:solidFill>
                  <a:schemeClr val="bg2"/>
                </a:solidFill>
                <a:latin typeface="Calibri" panose="020F0502020204030204" pitchFamily="34" charset="0"/>
                <a:cs typeface="Calibri" panose="020F0502020204030204" pitchFamily="34" charset="0"/>
                <a:sym typeface="Poppins Medium" charset="0"/>
              </a:rPr>
              <a:t>INDIVIDUAL LABEL RESULTS</a:t>
            </a:r>
            <a:endParaRPr lang="x-none" altLang="x-none" sz="8800" dirty="0">
              <a:solidFill>
                <a:schemeClr val="bg2"/>
              </a:solidFill>
              <a:latin typeface="Calibri" panose="020F0502020204030204" pitchFamily="34" charset="0"/>
              <a:cs typeface="Calibri" panose="020F0502020204030204" pitchFamily="34" charset="0"/>
              <a:sym typeface="Poppins Medium" charset="0"/>
            </a:endParaRPr>
          </a:p>
        </p:txBody>
      </p:sp>
      <p:sp>
        <p:nvSpPr>
          <p:cNvPr id="40" name="Shape"/>
          <p:cNvSpPr/>
          <p:nvPr/>
        </p:nvSpPr>
        <p:spPr>
          <a:xfrm flipH="1">
            <a:off x="16255962" y="3817969"/>
            <a:ext cx="123386" cy="1233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0324" y="0"/>
                  <a:pt x="9939" y="385"/>
                  <a:pt x="9939" y="860"/>
                </a:cubicBezTo>
                <a:lnTo>
                  <a:pt x="9939" y="9940"/>
                </a:lnTo>
                <a:lnTo>
                  <a:pt x="860" y="9940"/>
                </a:lnTo>
                <a:cubicBezTo>
                  <a:pt x="385" y="9940"/>
                  <a:pt x="0" y="10325"/>
                  <a:pt x="0" y="10800"/>
                </a:cubicBezTo>
                <a:cubicBezTo>
                  <a:pt x="0" y="11275"/>
                  <a:pt x="385" y="11660"/>
                  <a:pt x="860" y="11660"/>
                </a:cubicBezTo>
                <a:lnTo>
                  <a:pt x="9939" y="11660"/>
                </a:lnTo>
                <a:lnTo>
                  <a:pt x="9939" y="20740"/>
                </a:lnTo>
                <a:cubicBezTo>
                  <a:pt x="9939" y="21215"/>
                  <a:pt x="10324" y="21600"/>
                  <a:pt x="10800" y="21600"/>
                </a:cubicBezTo>
                <a:cubicBezTo>
                  <a:pt x="11275" y="21600"/>
                  <a:pt x="11661" y="21215"/>
                  <a:pt x="11661" y="20740"/>
                </a:cubicBezTo>
                <a:lnTo>
                  <a:pt x="11661" y="11660"/>
                </a:lnTo>
                <a:lnTo>
                  <a:pt x="20739" y="11660"/>
                </a:lnTo>
                <a:cubicBezTo>
                  <a:pt x="21214" y="11660"/>
                  <a:pt x="21600" y="11275"/>
                  <a:pt x="21600" y="10800"/>
                </a:cubicBezTo>
                <a:cubicBezTo>
                  <a:pt x="21600" y="10325"/>
                  <a:pt x="21214" y="9940"/>
                  <a:pt x="20739" y="9940"/>
                </a:cubicBezTo>
                <a:lnTo>
                  <a:pt x="11661" y="9940"/>
                </a:lnTo>
                <a:lnTo>
                  <a:pt x="11661" y="860"/>
                </a:lnTo>
                <a:cubicBezTo>
                  <a:pt x="11661" y="385"/>
                  <a:pt x="11275" y="0"/>
                  <a:pt x="10800" y="0"/>
                </a:cubicBezTo>
                <a:close/>
              </a:path>
            </a:pathLst>
          </a:cu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57" name="Group 56"/>
          <p:cNvGrpSpPr/>
          <p:nvPr/>
        </p:nvGrpSpPr>
        <p:grpSpPr>
          <a:xfrm flipH="1">
            <a:off x="20257590" y="5154770"/>
            <a:ext cx="47045" cy="263070"/>
            <a:chOff x="18714261" y="5229892"/>
            <a:chExt cx="86795" cy="485352"/>
          </a:xfrm>
        </p:grpSpPr>
        <p:sp>
          <p:nvSpPr>
            <p:cNvPr id="50" name="Oval 49"/>
            <p:cNvSpPr/>
            <p:nvPr/>
          </p:nvSpPr>
          <p:spPr bwMode="auto">
            <a:xfrm>
              <a:off x="18714261" y="5229892"/>
              <a:ext cx="86795" cy="86796"/>
            </a:xfrm>
            <a:prstGeom prst="ellipse">
              <a:avLst/>
            </a:prstGeom>
            <a:solidFill>
              <a:schemeClr val="tx2">
                <a:lumMod val="75000"/>
              </a:schemeClr>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58" name="Oval 57"/>
            <p:cNvSpPr/>
            <p:nvPr/>
          </p:nvSpPr>
          <p:spPr bwMode="auto">
            <a:xfrm>
              <a:off x="18714261" y="5429171"/>
              <a:ext cx="86795" cy="86796"/>
            </a:xfrm>
            <a:prstGeom prst="ellipse">
              <a:avLst/>
            </a:prstGeom>
            <a:solidFill>
              <a:schemeClr val="tx2">
                <a:lumMod val="75000"/>
              </a:schemeClr>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59" name="Oval 58"/>
            <p:cNvSpPr/>
            <p:nvPr/>
          </p:nvSpPr>
          <p:spPr bwMode="auto">
            <a:xfrm>
              <a:off x="18714261" y="5628448"/>
              <a:ext cx="86795" cy="86796"/>
            </a:xfrm>
            <a:prstGeom prst="ellipse">
              <a:avLst/>
            </a:prstGeom>
            <a:solidFill>
              <a:schemeClr val="tx2">
                <a:lumMod val="75000"/>
              </a:schemeClr>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grpSp>
      <p:pic>
        <p:nvPicPr>
          <p:cNvPr id="2" name="Picture 1">
            <a:extLst>
              <a:ext uri="{FF2B5EF4-FFF2-40B4-BE49-F238E27FC236}">
                <a16:creationId xmlns:a16="http://schemas.microsoft.com/office/drawing/2014/main" id="{4E471200-BE41-2C4E-94D8-D2B820FD0C08}"/>
              </a:ext>
            </a:extLst>
          </p:cNvPr>
          <p:cNvPicPr>
            <a:picLocks noChangeAspect="1"/>
          </p:cNvPicPr>
          <p:nvPr/>
        </p:nvPicPr>
        <p:blipFill>
          <a:blip r:embed="rId3"/>
          <a:stretch>
            <a:fillRect/>
          </a:stretch>
        </p:blipFill>
        <p:spPr>
          <a:xfrm>
            <a:off x="110604" y="3742868"/>
            <a:ext cx="8140700" cy="3331156"/>
          </a:xfrm>
          <a:prstGeom prst="rect">
            <a:avLst/>
          </a:prstGeom>
        </p:spPr>
      </p:pic>
      <p:pic>
        <p:nvPicPr>
          <p:cNvPr id="4" name="Picture 3">
            <a:extLst>
              <a:ext uri="{FF2B5EF4-FFF2-40B4-BE49-F238E27FC236}">
                <a16:creationId xmlns:a16="http://schemas.microsoft.com/office/drawing/2014/main" id="{0139DD16-4251-2549-8576-14ACF5E0C6B4}"/>
              </a:ext>
            </a:extLst>
          </p:cNvPr>
          <p:cNvPicPr>
            <a:picLocks noChangeAspect="1"/>
          </p:cNvPicPr>
          <p:nvPr/>
        </p:nvPicPr>
        <p:blipFill>
          <a:blip r:embed="rId4"/>
          <a:stretch>
            <a:fillRect/>
          </a:stretch>
        </p:blipFill>
        <p:spPr>
          <a:xfrm>
            <a:off x="187028" y="7399369"/>
            <a:ext cx="8039100" cy="3543300"/>
          </a:xfrm>
          <a:prstGeom prst="rect">
            <a:avLst/>
          </a:prstGeom>
        </p:spPr>
      </p:pic>
      <p:pic>
        <p:nvPicPr>
          <p:cNvPr id="8" name="Picture 7">
            <a:extLst>
              <a:ext uri="{FF2B5EF4-FFF2-40B4-BE49-F238E27FC236}">
                <a16:creationId xmlns:a16="http://schemas.microsoft.com/office/drawing/2014/main" id="{70A6D9FE-B4B1-A540-9DF8-8DBEF4D2AAF1}"/>
              </a:ext>
            </a:extLst>
          </p:cNvPr>
          <p:cNvPicPr>
            <a:picLocks noChangeAspect="1"/>
          </p:cNvPicPr>
          <p:nvPr/>
        </p:nvPicPr>
        <p:blipFill>
          <a:blip r:embed="rId5"/>
          <a:stretch>
            <a:fillRect/>
          </a:stretch>
        </p:blipFill>
        <p:spPr>
          <a:xfrm>
            <a:off x="8308156" y="3742868"/>
            <a:ext cx="7988300" cy="3331156"/>
          </a:xfrm>
          <a:prstGeom prst="rect">
            <a:avLst/>
          </a:prstGeom>
        </p:spPr>
      </p:pic>
      <p:pic>
        <p:nvPicPr>
          <p:cNvPr id="9" name="Picture 8">
            <a:extLst>
              <a:ext uri="{FF2B5EF4-FFF2-40B4-BE49-F238E27FC236}">
                <a16:creationId xmlns:a16="http://schemas.microsoft.com/office/drawing/2014/main" id="{5B4BB854-8C69-B442-ADD6-A02C83ABF045}"/>
              </a:ext>
            </a:extLst>
          </p:cNvPr>
          <p:cNvPicPr>
            <a:picLocks noChangeAspect="1"/>
          </p:cNvPicPr>
          <p:nvPr/>
        </p:nvPicPr>
        <p:blipFill>
          <a:blip r:embed="rId6"/>
          <a:stretch>
            <a:fillRect/>
          </a:stretch>
        </p:blipFill>
        <p:spPr>
          <a:xfrm>
            <a:off x="8291255" y="7434064"/>
            <a:ext cx="8026400" cy="3522092"/>
          </a:xfrm>
          <a:prstGeom prst="rect">
            <a:avLst/>
          </a:prstGeom>
        </p:spPr>
      </p:pic>
      <p:pic>
        <p:nvPicPr>
          <p:cNvPr id="10" name="Picture 9">
            <a:extLst>
              <a:ext uri="{FF2B5EF4-FFF2-40B4-BE49-F238E27FC236}">
                <a16:creationId xmlns:a16="http://schemas.microsoft.com/office/drawing/2014/main" id="{184789DC-BEAB-D042-9910-8B22A167271A}"/>
              </a:ext>
            </a:extLst>
          </p:cNvPr>
          <p:cNvPicPr>
            <a:picLocks noChangeAspect="1"/>
          </p:cNvPicPr>
          <p:nvPr/>
        </p:nvPicPr>
        <p:blipFill>
          <a:blip r:embed="rId7"/>
          <a:stretch>
            <a:fillRect/>
          </a:stretch>
        </p:blipFill>
        <p:spPr>
          <a:xfrm>
            <a:off x="16357420" y="3742868"/>
            <a:ext cx="7869870" cy="3331156"/>
          </a:xfrm>
          <a:prstGeom prst="rect">
            <a:avLst/>
          </a:prstGeom>
        </p:spPr>
      </p:pic>
      <p:pic>
        <p:nvPicPr>
          <p:cNvPr id="14" name="Picture 13">
            <a:extLst>
              <a:ext uri="{FF2B5EF4-FFF2-40B4-BE49-F238E27FC236}">
                <a16:creationId xmlns:a16="http://schemas.microsoft.com/office/drawing/2014/main" id="{63BC79B1-F294-4363-BFA1-46DE861177E2}"/>
              </a:ext>
            </a:extLst>
          </p:cNvPr>
          <p:cNvPicPr>
            <a:picLocks noChangeAspect="1"/>
          </p:cNvPicPr>
          <p:nvPr/>
        </p:nvPicPr>
        <p:blipFill>
          <a:blip r:embed="rId8"/>
          <a:stretch>
            <a:fillRect/>
          </a:stretch>
        </p:blipFill>
        <p:spPr>
          <a:xfrm>
            <a:off x="814736" y="12170569"/>
            <a:ext cx="3672408" cy="952127"/>
          </a:xfrm>
          <a:prstGeom prst="rect">
            <a:avLst/>
          </a:prstGeom>
        </p:spPr>
      </p:pic>
    </p:spTree>
    <p:extLst>
      <p:ext uri="{BB962C8B-B14F-4D97-AF65-F5344CB8AC3E}">
        <p14:creationId xmlns:p14="http://schemas.microsoft.com/office/powerpoint/2010/main" val="236773319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19728" y="1860513"/>
            <a:ext cx="22259946" cy="5416868"/>
          </a:xfrm>
          <a:prstGeom prst="rect">
            <a:avLst/>
          </a:prstGeom>
        </p:spPr>
        <p:txBody>
          <a:bodyPr wrap="square">
            <a:spAutoFit/>
          </a:bodyPr>
          <a:lstStyle/>
          <a:p>
            <a:pPr marL="1028700" lvl="1" indent="-571500">
              <a:buFont typeface="Arial" panose="020B0604020202020204" pitchFamily="34" charset="0"/>
              <a:buChar char="•"/>
            </a:pPr>
            <a:r>
              <a:rPr lang="en-US" sz="4000" dirty="0">
                <a:solidFill>
                  <a:schemeClr val="bg2"/>
                </a:solidFill>
                <a:latin typeface="Calibri" panose="020F0502020204030204" pitchFamily="34" charset="0"/>
                <a:cs typeface="Calibri" panose="020F0502020204030204" pitchFamily="34" charset="0"/>
              </a:rPr>
              <a:t>Manually extracted </a:t>
            </a:r>
            <a:r>
              <a:rPr lang="en-US" sz="4000" dirty="0" err="1">
                <a:solidFill>
                  <a:schemeClr val="bg2"/>
                </a:solidFill>
                <a:latin typeface="Calibri" panose="020F0502020204030204" pitchFamily="34" charset="0"/>
                <a:cs typeface="Calibri" panose="020F0502020204030204" pitchFamily="34" charset="0"/>
              </a:rPr>
              <a:t>profileURLs</a:t>
            </a:r>
            <a:r>
              <a:rPr lang="en-US" sz="4000" dirty="0">
                <a:solidFill>
                  <a:schemeClr val="bg2"/>
                </a:solidFill>
                <a:latin typeface="Calibri" panose="020F0502020204030204" pitchFamily="34" charset="0"/>
                <a:cs typeface="Calibri" panose="020F0502020204030204" pitchFamily="34" charset="0"/>
              </a:rPr>
              <a:t> from </a:t>
            </a:r>
            <a:r>
              <a:rPr lang="en-US" sz="4000" dirty="0" err="1">
                <a:solidFill>
                  <a:schemeClr val="bg2"/>
                </a:solidFill>
                <a:latin typeface="Calibri" panose="020F0502020204030204" pitchFamily="34" charset="0"/>
                <a:cs typeface="Calibri" panose="020F0502020204030204" pitchFamily="34" charset="0"/>
              </a:rPr>
              <a:t>postURLs</a:t>
            </a:r>
            <a:endParaRPr lang="en-US" sz="4000" dirty="0">
              <a:solidFill>
                <a:schemeClr val="bg2"/>
              </a:solidFill>
              <a:latin typeface="Calibri" panose="020F0502020204030204" pitchFamily="34" charset="0"/>
              <a:cs typeface="Calibri" panose="020F0502020204030204" pitchFamily="34" charset="0"/>
            </a:endParaRPr>
          </a:p>
          <a:p>
            <a:pPr marL="1028700" lvl="1" indent="-571500">
              <a:buFont typeface="Arial" panose="020B0604020202020204" pitchFamily="34" charset="0"/>
              <a:buChar char="•"/>
            </a:pPr>
            <a:r>
              <a:rPr lang="en-US" sz="4000" dirty="0">
                <a:solidFill>
                  <a:schemeClr val="bg2"/>
                </a:solidFill>
                <a:latin typeface="Calibri" panose="020F0502020204030204" pitchFamily="34" charset="0"/>
                <a:cs typeface="Calibri" panose="020F0502020204030204" pitchFamily="34" charset="0"/>
              </a:rPr>
              <a:t>Used </a:t>
            </a:r>
            <a:r>
              <a:rPr lang="en-US" sz="4000" dirty="0" err="1">
                <a:solidFill>
                  <a:schemeClr val="bg2"/>
                </a:solidFill>
                <a:latin typeface="Calibri" panose="020F0502020204030204" pitchFamily="34" charset="0"/>
                <a:cs typeface="Calibri" panose="020F0502020204030204" pitchFamily="34" charset="0"/>
              </a:rPr>
              <a:t>profileURL</a:t>
            </a:r>
            <a:r>
              <a:rPr lang="en-US" sz="4000" dirty="0">
                <a:solidFill>
                  <a:schemeClr val="bg2"/>
                </a:solidFill>
                <a:latin typeface="Calibri" panose="020F0502020204030204" pitchFamily="34" charset="0"/>
                <a:cs typeface="Calibri" panose="020F0502020204030204" pitchFamily="34" charset="0"/>
              </a:rPr>
              <a:t> in Phantombuster’s Instagram Profile Scraper API to extract the profile details of all Instagram users in each category</a:t>
            </a:r>
          </a:p>
          <a:p>
            <a:pPr marL="1028700" lvl="1" indent="-571500">
              <a:buFont typeface="Arial" panose="020B0604020202020204" pitchFamily="34" charset="0"/>
              <a:buChar char="•"/>
            </a:pPr>
            <a:r>
              <a:rPr lang="en-US" sz="4000" dirty="0">
                <a:solidFill>
                  <a:schemeClr val="bg2"/>
                </a:solidFill>
                <a:latin typeface="Calibri" panose="020F0502020204030204" pitchFamily="34" charset="0"/>
                <a:cs typeface="Calibri" panose="020F0502020204030204" pitchFamily="34" charset="0"/>
              </a:rPr>
              <a:t>The data extracted from the API includes:</a:t>
            </a:r>
          </a:p>
          <a:p>
            <a:pPr marL="1143000" lvl="1" indent="-685800">
              <a:buFont typeface="Wingdings" panose="05000000000000000000" pitchFamily="2" charset="2"/>
              <a:buChar char="Ø"/>
            </a:pPr>
            <a:endParaRPr lang="en-US" sz="5400" dirty="0">
              <a:solidFill>
                <a:schemeClr val="bg2"/>
              </a:solidFill>
              <a:latin typeface="Calibri" panose="020F0502020204030204" pitchFamily="34" charset="0"/>
              <a:cs typeface="Calibri" panose="020F0502020204030204" pitchFamily="34" charset="0"/>
            </a:endParaRPr>
          </a:p>
          <a:p>
            <a:pPr marL="1828800" lvl="3" indent="0"/>
            <a:endParaRPr lang="en-US" sz="4400" dirty="0">
              <a:solidFill>
                <a:schemeClr val="bg2"/>
              </a:solidFill>
              <a:latin typeface="Calibri" panose="020F0502020204030204" pitchFamily="34" charset="0"/>
              <a:cs typeface="Calibri" panose="020F0502020204030204" pitchFamily="34" charset="0"/>
            </a:endParaRPr>
          </a:p>
          <a:p>
            <a:pPr marL="1485900" lvl="1" indent="-571500">
              <a:buFont typeface="Wingdings" panose="05000000000000000000" pitchFamily="2" charset="2"/>
              <a:buChar char="Ø"/>
            </a:pPr>
            <a:endParaRPr lang="en-US" sz="4400" dirty="0">
              <a:solidFill>
                <a:schemeClr val="bg2"/>
              </a:solidFill>
              <a:latin typeface="Calibri" panose="020F0502020204030204" pitchFamily="34" charset="0"/>
              <a:cs typeface="Calibri" panose="020F0502020204030204" pitchFamily="34" charset="0"/>
            </a:endParaRPr>
          </a:p>
          <a:p>
            <a:pPr marL="1143000" lvl="1">
              <a:buFont typeface="Wingdings" panose="05000000000000000000" pitchFamily="2" charset="2"/>
              <a:buChar char="Ø"/>
            </a:pPr>
            <a:endParaRPr lang="en-US" sz="4400" dirty="0">
              <a:solidFill>
                <a:schemeClr val="bg2"/>
              </a:solidFill>
              <a:latin typeface="Calibri" panose="020F0502020204030204" pitchFamily="34" charset="0"/>
              <a:cs typeface="Calibri" panose="020F0502020204030204" pitchFamily="34" charset="0"/>
            </a:endParaRPr>
          </a:p>
        </p:txBody>
      </p:sp>
      <p:sp>
        <p:nvSpPr>
          <p:cNvPr id="6145" name="Text Box 1"/>
          <p:cNvSpPr txBox="1">
            <a:spLocks/>
          </p:cNvSpPr>
          <p:nvPr/>
        </p:nvSpPr>
        <p:spPr bwMode="auto">
          <a:xfrm>
            <a:off x="22545675" y="12520613"/>
            <a:ext cx="895350"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F5ED97B1-C944-FE4D-BF9B-87A2D9DE62D5}" type="slidenum">
              <a:rPr lang="x-none" altLang="x-none" smtClean="0">
                <a:solidFill>
                  <a:srgbClr val="9B9A9C"/>
                </a:solidFill>
                <a:latin typeface="Roboto" charset="0"/>
                <a:ea typeface="Roboto" charset="0"/>
                <a:cs typeface="Roboto" charset="0"/>
              </a:rPr>
              <a:pPr algn="ctr" eaLnBrk="1">
                <a:defRPr/>
              </a:pPr>
              <a:t>18</a:t>
            </a:fld>
            <a:endParaRPr lang="x-none" altLang="x-none">
              <a:solidFill>
                <a:srgbClr val="9B9A9C"/>
              </a:solidFill>
              <a:latin typeface="Roboto" charset="0"/>
              <a:ea typeface="Roboto" charset="0"/>
              <a:cs typeface="Roboto" charset="0"/>
            </a:endParaRPr>
          </a:p>
        </p:txBody>
      </p:sp>
      <p:sp>
        <p:nvSpPr>
          <p:cNvPr id="7" name="Text Box 3"/>
          <p:cNvSpPr txBox="1">
            <a:spLocks/>
          </p:cNvSpPr>
          <p:nvPr/>
        </p:nvSpPr>
        <p:spPr bwMode="auto">
          <a:xfrm>
            <a:off x="1534816" y="152933"/>
            <a:ext cx="22259946" cy="1313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altLang="x-none" sz="8800" dirty="0">
                <a:solidFill>
                  <a:schemeClr val="bg2"/>
                </a:solidFill>
                <a:latin typeface="Calibri" panose="020F0502020204030204" pitchFamily="34" charset="0"/>
                <a:cs typeface="Calibri" panose="020F0502020204030204" pitchFamily="34" charset="0"/>
                <a:sym typeface="Poppins Medium" charset="0"/>
              </a:rPr>
              <a:t>EXTRACTING USER DETAILS OF EACH CATEGORY</a:t>
            </a:r>
            <a:endParaRPr lang="x-none" altLang="x-none" sz="8800" dirty="0">
              <a:solidFill>
                <a:schemeClr val="bg2"/>
              </a:solidFill>
              <a:latin typeface="Calibri" panose="020F0502020204030204" pitchFamily="34" charset="0"/>
              <a:cs typeface="Calibri" panose="020F0502020204030204" pitchFamily="34" charset="0"/>
              <a:sym typeface="Poppins Medium" charset="0"/>
            </a:endParaRPr>
          </a:p>
          <a:p>
            <a:pPr algn="ctr" eaLnBrk="1">
              <a:defRPr/>
            </a:pPr>
            <a:endParaRPr lang="x-none" altLang="x-none" sz="8800" dirty="0">
              <a:solidFill>
                <a:schemeClr val="bg2"/>
              </a:solidFill>
              <a:latin typeface="Roboto" charset="0"/>
              <a:ea typeface="Roboto" charset="0"/>
              <a:cs typeface="Roboto" charset="0"/>
              <a:sym typeface="Poppins Medium" charset="0"/>
            </a:endParaRPr>
          </a:p>
        </p:txBody>
      </p:sp>
      <p:graphicFrame>
        <p:nvGraphicFramePr>
          <p:cNvPr id="4" name="Table 3">
            <a:extLst>
              <a:ext uri="{FF2B5EF4-FFF2-40B4-BE49-F238E27FC236}">
                <a16:creationId xmlns:a16="http://schemas.microsoft.com/office/drawing/2014/main" id="{85958BB3-9C83-435F-ACBD-F5A60B234DC5}"/>
              </a:ext>
            </a:extLst>
          </p:cNvPr>
          <p:cNvGraphicFramePr>
            <a:graphicFrameLocks noGrp="1"/>
          </p:cNvGraphicFramePr>
          <p:nvPr>
            <p:extLst>
              <p:ext uri="{D42A27DB-BD31-4B8C-83A1-F6EECF244321}">
                <p14:modId xmlns:p14="http://schemas.microsoft.com/office/powerpoint/2010/main" val="810313826"/>
              </p:ext>
            </p:extLst>
          </p:nvPr>
        </p:nvGraphicFramePr>
        <p:xfrm>
          <a:off x="6867859" y="4612492"/>
          <a:ext cx="11080329" cy="8654220"/>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4042293747"/>
                    </a:ext>
                  </a:extLst>
                </a:gridCol>
                <a:gridCol w="7911977">
                  <a:extLst>
                    <a:ext uri="{9D8B030D-6E8A-4147-A177-3AD203B41FA5}">
                      <a16:colId xmlns:a16="http://schemas.microsoft.com/office/drawing/2014/main" val="1195355102"/>
                    </a:ext>
                  </a:extLst>
                </a:gridCol>
              </a:tblGrid>
              <a:tr h="576948">
                <a:tc>
                  <a:txBody>
                    <a:bodyPr/>
                    <a:lstStyle/>
                    <a:p>
                      <a:pPr algn="ctr"/>
                      <a:r>
                        <a:rPr lang="en-US" sz="2400" dirty="0">
                          <a:latin typeface="Calibri" panose="020F0502020204030204" pitchFamily="34" charset="0"/>
                          <a:cs typeface="Calibri" panose="020F0502020204030204" pitchFamily="34" charset="0"/>
                        </a:rPr>
                        <a:t>Columns</a:t>
                      </a:r>
                    </a:p>
                  </a:txBody>
                  <a:tcPr/>
                </a:tc>
                <a:tc>
                  <a:txBody>
                    <a:bodyPr/>
                    <a:lstStyle/>
                    <a:p>
                      <a:pPr algn="ctr"/>
                      <a:r>
                        <a:rPr lang="en-US" sz="2400" dirty="0">
                          <a:latin typeface="Calibri" panose="020F0502020204030204" pitchFamily="34" charset="0"/>
                          <a:cs typeface="Calibri" panose="020F0502020204030204" pitchFamily="34" charset="0"/>
                        </a:rPr>
                        <a:t>Description</a:t>
                      </a:r>
                    </a:p>
                  </a:txBody>
                  <a:tcPr/>
                </a:tc>
                <a:extLst>
                  <a:ext uri="{0D108BD9-81ED-4DB2-BD59-A6C34878D82A}">
                    <a16:rowId xmlns:a16="http://schemas.microsoft.com/office/drawing/2014/main" val="1989601708"/>
                  </a:ext>
                </a:extLst>
              </a:tr>
              <a:tr h="576948">
                <a:tc>
                  <a:txBody>
                    <a:bodyPr/>
                    <a:lstStyle/>
                    <a:p>
                      <a:pPr algn="ctr"/>
                      <a:r>
                        <a:rPr lang="en-US" sz="2400" b="1" i="0" kern="1200" dirty="0">
                          <a:solidFill>
                            <a:schemeClr val="dk1"/>
                          </a:solidFill>
                          <a:effectLst/>
                          <a:latin typeface="Calibri" panose="020F0502020204030204" pitchFamily="34" charset="0"/>
                          <a:ea typeface="+mn-ea"/>
                          <a:cs typeface="Calibri" panose="020F0502020204030204" pitchFamily="34" charset="0"/>
                        </a:rPr>
                        <a:t>profileUrl</a:t>
                      </a:r>
                      <a:r>
                        <a:rPr lang="en-US" sz="2400" b="0" i="0" kern="1200" dirty="0">
                          <a:solidFill>
                            <a:schemeClr val="dk1"/>
                          </a:solidFill>
                          <a:effectLst/>
                          <a:latin typeface="Calibri" panose="020F0502020204030204" pitchFamily="34" charset="0"/>
                          <a:ea typeface="+mn-ea"/>
                          <a:cs typeface="Calibri" panose="020F0502020204030204" pitchFamily="34" charset="0"/>
                        </a:rPr>
                        <a:t> </a:t>
                      </a:r>
                      <a:endParaRPr lang="en-US" sz="2400" dirty="0">
                        <a:latin typeface="Calibri" panose="020F0502020204030204" pitchFamily="34" charset="0"/>
                        <a:cs typeface="Calibri" panose="020F0502020204030204" pitchFamily="34" charset="0"/>
                      </a:endParaRPr>
                    </a:p>
                  </a:txBody>
                  <a:tcPr/>
                </a:tc>
                <a:tc>
                  <a:txBody>
                    <a:bodyPr/>
                    <a:lstStyle/>
                    <a:p>
                      <a:pPr algn="ctr"/>
                      <a:r>
                        <a:rPr lang="en-US" sz="2400" b="0" i="0" kern="1200" dirty="0">
                          <a:solidFill>
                            <a:schemeClr val="dk1"/>
                          </a:solidFill>
                          <a:effectLst/>
                          <a:latin typeface="Calibri" panose="020F0502020204030204" pitchFamily="34" charset="0"/>
                          <a:ea typeface="+mn-ea"/>
                          <a:cs typeface="Calibri" panose="020F0502020204030204" pitchFamily="34" charset="0"/>
                        </a:rPr>
                        <a:t>Instagram profile URL</a:t>
                      </a:r>
                      <a:endParaRPr 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49944128"/>
                  </a:ext>
                </a:extLst>
              </a:tr>
              <a:tr h="576948">
                <a:tc>
                  <a:txBody>
                    <a:bodyPr/>
                    <a:lstStyle/>
                    <a:p>
                      <a:pPr algn="ctr"/>
                      <a:r>
                        <a:rPr lang="en-US" sz="2400" b="1" i="0" kern="1200" dirty="0" err="1">
                          <a:solidFill>
                            <a:schemeClr val="dk1"/>
                          </a:solidFill>
                          <a:effectLst/>
                          <a:latin typeface="Calibri" panose="020F0502020204030204" pitchFamily="34" charset="0"/>
                          <a:ea typeface="+mn-ea"/>
                          <a:cs typeface="Calibri" panose="020F0502020204030204" pitchFamily="34" charset="0"/>
                        </a:rPr>
                        <a:t>imageUrl</a:t>
                      </a:r>
                      <a:r>
                        <a:rPr lang="en-US" sz="2400" b="0" i="0" kern="1200" dirty="0">
                          <a:solidFill>
                            <a:schemeClr val="dk1"/>
                          </a:solidFill>
                          <a:effectLst/>
                          <a:latin typeface="Calibri" panose="020F0502020204030204" pitchFamily="34" charset="0"/>
                          <a:ea typeface="+mn-ea"/>
                          <a:cs typeface="Calibri" panose="020F0502020204030204" pitchFamily="34" charset="0"/>
                        </a:rPr>
                        <a:t> </a:t>
                      </a:r>
                      <a:endParaRPr lang="en-US" sz="2400" dirty="0">
                        <a:latin typeface="Calibri" panose="020F0502020204030204" pitchFamily="34" charset="0"/>
                        <a:cs typeface="Calibri" panose="020F0502020204030204" pitchFamily="34" charset="0"/>
                      </a:endParaRPr>
                    </a:p>
                  </a:txBody>
                  <a:tcPr/>
                </a:tc>
                <a:tc>
                  <a:txBody>
                    <a:bodyPr/>
                    <a:lstStyle/>
                    <a:p>
                      <a:pPr algn="ctr"/>
                      <a:r>
                        <a:rPr lang="en-US" sz="2400" b="0" i="0" kern="1200" dirty="0">
                          <a:solidFill>
                            <a:schemeClr val="dk1"/>
                          </a:solidFill>
                          <a:effectLst/>
                          <a:latin typeface="Calibri" panose="020F0502020204030204" pitchFamily="34" charset="0"/>
                          <a:ea typeface="+mn-ea"/>
                          <a:cs typeface="Calibri" panose="020F0502020204030204" pitchFamily="34" charset="0"/>
                        </a:rPr>
                        <a:t>Profile picture URL</a:t>
                      </a:r>
                      <a:endParaRPr 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93595501"/>
                  </a:ext>
                </a:extLst>
              </a:tr>
              <a:tr h="576948">
                <a:tc>
                  <a:txBody>
                    <a:bodyPr/>
                    <a:lstStyle/>
                    <a:p>
                      <a:pPr algn="ctr"/>
                      <a:r>
                        <a:rPr lang="en-US" sz="2400" b="1" i="0" kern="1200" dirty="0" err="1">
                          <a:solidFill>
                            <a:schemeClr val="dk1"/>
                          </a:solidFill>
                          <a:effectLst/>
                          <a:latin typeface="Calibri" panose="020F0502020204030204" pitchFamily="34" charset="0"/>
                          <a:ea typeface="+mn-ea"/>
                          <a:cs typeface="Calibri" panose="020F0502020204030204" pitchFamily="34" charset="0"/>
                        </a:rPr>
                        <a:t>profileName</a:t>
                      </a:r>
                      <a:r>
                        <a:rPr lang="en-US" sz="2400" b="1" i="0" kern="1200" dirty="0">
                          <a:solidFill>
                            <a:schemeClr val="dk1"/>
                          </a:solidFill>
                          <a:effectLst/>
                          <a:latin typeface="Calibri" panose="020F0502020204030204" pitchFamily="34" charset="0"/>
                          <a:ea typeface="+mn-ea"/>
                          <a:cs typeface="Calibri" panose="020F0502020204030204" pitchFamily="34" charset="0"/>
                        </a:rPr>
                        <a:t> </a:t>
                      </a:r>
                      <a:endParaRPr lang="en-US" sz="2400" dirty="0">
                        <a:latin typeface="Calibri" panose="020F0502020204030204" pitchFamily="34" charset="0"/>
                        <a:cs typeface="Calibri" panose="020F0502020204030204" pitchFamily="34" charset="0"/>
                      </a:endParaRPr>
                    </a:p>
                  </a:txBody>
                  <a:tcPr/>
                </a:tc>
                <a:tc>
                  <a:txBody>
                    <a:bodyPr/>
                    <a:lstStyle/>
                    <a:p>
                      <a:pPr algn="ctr"/>
                      <a:r>
                        <a:rPr lang="en-US" sz="2400" b="0" i="0" kern="1200" dirty="0">
                          <a:solidFill>
                            <a:schemeClr val="dk1"/>
                          </a:solidFill>
                          <a:effectLst/>
                          <a:latin typeface="Calibri" panose="020F0502020204030204" pitchFamily="34" charset="0"/>
                          <a:ea typeface="+mn-ea"/>
                          <a:cs typeface="Calibri" panose="020F0502020204030204" pitchFamily="34" charset="0"/>
                        </a:rPr>
                        <a:t>Instagram username</a:t>
                      </a:r>
                      <a:endParaRPr 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29251222"/>
                  </a:ext>
                </a:extLst>
              </a:tr>
              <a:tr h="576948">
                <a:tc>
                  <a:txBody>
                    <a:bodyPr/>
                    <a:lstStyle/>
                    <a:p>
                      <a:pPr algn="ctr"/>
                      <a:r>
                        <a:rPr lang="en-US" sz="2400" b="1" i="0" kern="1200" dirty="0" err="1">
                          <a:solidFill>
                            <a:schemeClr val="dk1"/>
                          </a:solidFill>
                          <a:effectLst/>
                          <a:latin typeface="Calibri" panose="020F0502020204030204" pitchFamily="34" charset="0"/>
                          <a:ea typeface="+mn-ea"/>
                          <a:cs typeface="Calibri" panose="020F0502020204030204" pitchFamily="34" charset="0"/>
                        </a:rPr>
                        <a:t>instagramID</a:t>
                      </a:r>
                      <a:r>
                        <a:rPr lang="en-US" sz="2400" b="0" i="0" kern="1200" dirty="0">
                          <a:solidFill>
                            <a:schemeClr val="dk1"/>
                          </a:solidFill>
                          <a:effectLst/>
                          <a:latin typeface="Calibri" panose="020F0502020204030204" pitchFamily="34" charset="0"/>
                          <a:ea typeface="+mn-ea"/>
                          <a:cs typeface="Calibri" panose="020F0502020204030204" pitchFamily="34" charset="0"/>
                        </a:rPr>
                        <a:t> </a:t>
                      </a:r>
                      <a:endParaRPr lang="en-US" sz="2400" dirty="0">
                        <a:latin typeface="Calibri" panose="020F0502020204030204" pitchFamily="34" charset="0"/>
                        <a:cs typeface="Calibri" panose="020F0502020204030204" pitchFamily="34" charset="0"/>
                      </a:endParaRPr>
                    </a:p>
                  </a:txBody>
                  <a:tcPr/>
                </a:tc>
                <a:tc>
                  <a:txBody>
                    <a:bodyPr/>
                    <a:lstStyle/>
                    <a:p>
                      <a:pPr algn="ctr"/>
                      <a:r>
                        <a:rPr lang="en-US" sz="2400" b="0" i="0" kern="1200" dirty="0">
                          <a:solidFill>
                            <a:schemeClr val="dk1"/>
                          </a:solidFill>
                          <a:effectLst/>
                          <a:latin typeface="Calibri" panose="020F0502020204030204" pitchFamily="34" charset="0"/>
                          <a:ea typeface="+mn-ea"/>
                          <a:cs typeface="Calibri" panose="020F0502020204030204" pitchFamily="34" charset="0"/>
                        </a:rPr>
                        <a:t>Instagram unique ID</a:t>
                      </a:r>
                      <a:endParaRPr 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03005654"/>
                  </a:ext>
                </a:extLst>
              </a:tr>
              <a:tr h="576948">
                <a:tc>
                  <a:txBody>
                    <a:bodyPr/>
                    <a:lstStyle/>
                    <a:p>
                      <a:pPr algn="ctr"/>
                      <a:r>
                        <a:rPr lang="en-US" sz="2400" b="1" i="0" kern="1200" dirty="0" err="1">
                          <a:solidFill>
                            <a:schemeClr val="dk1"/>
                          </a:solidFill>
                          <a:effectLst/>
                          <a:latin typeface="Calibri" panose="020F0502020204030204" pitchFamily="34" charset="0"/>
                          <a:ea typeface="+mn-ea"/>
                          <a:cs typeface="Calibri" panose="020F0502020204030204" pitchFamily="34" charset="0"/>
                        </a:rPr>
                        <a:t>fullName</a:t>
                      </a:r>
                      <a:r>
                        <a:rPr lang="en-US" sz="2400" b="0" i="0" kern="1200" dirty="0">
                          <a:solidFill>
                            <a:schemeClr val="dk1"/>
                          </a:solidFill>
                          <a:effectLst/>
                          <a:latin typeface="Calibri" panose="020F0502020204030204" pitchFamily="34" charset="0"/>
                          <a:ea typeface="+mn-ea"/>
                          <a:cs typeface="Calibri" panose="020F0502020204030204" pitchFamily="34" charset="0"/>
                        </a:rPr>
                        <a:t> </a:t>
                      </a:r>
                      <a:endParaRPr lang="en-US" sz="2400" dirty="0">
                        <a:latin typeface="Calibri" panose="020F0502020204030204" pitchFamily="34" charset="0"/>
                        <a:cs typeface="Calibri" panose="020F0502020204030204" pitchFamily="34" charset="0"/>
                      </a:endParaRPr>
                    </a:p>
                  </a:txBody>
                  <a:tcPr/>
                </a:tc>
                <a:tc>
                  <a:txBody>
                    <a:bodyPr/>
                    <a:lstStyle/>
                    <a:p>
                      <a:pPr algn="ctr"/>
                      <a:r>
                        <a:rPr lang="en-US" sz="2400" b="0" i="0" kern="1200" dirty="0">
                          <a:solidFill>
                            <a:schemeClr val="dk1"/>
                          </a:solidFill>
                          <a:effectLst/>
                          <a:latin typeface="Calibri" panose="020F0502020204030204" pitchFamily="34" charset="0"/>
                          <a:ea typeface="+mn-ea"/>
                          <a:cs typeface="Calibri" panose="020F0502020204030204" pitchFamily="34" charset="0"/>
                        </a:rPr>
                        <a:t>Full name of the person</a:t>
                      </a:r>
                      <a:endParaRPr 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6381904"/>
                  </a:ext>
                </a:extLst>
              </a:tr>
              <a:tr h="576948">
                <a:tc>
                  <a:txBody>
                    <a:bodyPr/>
                    <a:lstStyle/>
                    <a:p>
                      <a:pPr algn="ctr"/>
                      <a:r>
                        <a:rPr lang="en-US" sz="2400" b="1" i="0" kern="1200" dirty="0" err="1">
                          <a:solidFill>
                            <a:schemeClr val="dk1"/>
                          </a:solidFill>
                          <a:effectLst/>
                          <a:latin typeface="Calibri" panose="020F0502020204030204" pitchFamily="34" charset="0"/>
                          <a:ea typeface="+mn-ea"/>
                          <a:cs typeface="Calibri" panose="020F0502020204030204" pitchFamily="34" charset="0"/>
                        </a:rPr>
                        <a:t>postsCount</a:t>
                      </a:r>
                      <a:r>
                        <a:rPr lang="en-US" sz="2400" b="0" i="0" kern="1200" dirty="0">
                          <a:solidFill>
                            <a:schemeClr val="dk1"/>
                          </a:solidFill>
                          <a:effectLst/>
                          <a:latin typeface="Calibri" panose="020F0502020204030204" pitchFamily="34" charset="0"/>
                          <a:ea typeface="+mn-ea"/>
                          <a:cs typeface="Calibri" panose="020F0502020204030204" pitchFamily="34" charset="0"/>
                        </a:rPr>
                        <a:t> </a:t>
                      </a:r>
                      <a:endParaRPr lang="en-US" sz="2400" dirty="0">
                        <a:latin typeface="Calibri" panose="020F0502020204030204" pitchFamily="34" charset="0"/>
                        <a:cs typeface="Calibri" panose="020F0502020204030204" pitchFamily="34" charset="0"/>
                      </a:endParaRPr>
                    </a:p>
                  </a:txBody>
                  <a:tcPr/>
                </a:tc>
                <a:tc>
                  <a:txBody>
                    <a:bodyPr/>
                    <a:lstStyle/>
                    <a:p>
                      <a:pPr algn="ctr"/>
                      <a:r>
                        <a:rPr lang="en-US" sz="2400" b="0" i="0" kern="1200" dirty="0">
                          <a:solidFill>
                            <a:schemeClr val="dk1"/>
                          </a:solidFill>
                          <a:effectLst/>
                          <a:latin typeface="Calibri" panose="020F0502020204030204" pitchFamily="34" charset="0"/>
                          <a:ea typeface="+mn-ea"/>
                          <a:cs typeface="Calibri" panose="020F0502020204030204" pitchFamily="34" charset="0"/>
                        </a:rPr>
                        <a:t>How many publications they made</a:t>
                      </a:r>
                      <a:endParaRPr 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77991754"/>
                  </a:ext>
                </a:extLst>
              </a:tr>
              <a:tr h="576948">
                <a:tc>
                  <a:txBody>
                    <a:bodyPr/>
                    <a:lstStyle/>
                    <a:p>
                      <a:pPr algn="ctr"/>
                      <a:r>
                        <a:rPr lang="en-US" sz="2400" b="1" i="0" kern="1200" dirty="0" err="1">
                          <a:solidFill>
                            <a:schemeClr val="dk1"/>
                          </a:solidFill>
                          <a:effectLst/>
                          <a:latin typeface="Calibri" panose="020F0502020204030204" pitchFamily="34" charset="0"/>
                          <a:ea typeface="+mn-ea"/>
                          <a:cs typeface="Calibri" panose="020F0502020204030204" pitchFamily="34" charset="0"/>
                        </a:rPr>
                        <a:t>followersCount</a:t>
                      </a:r>
                      <a:r>
                        <a:rPr lang="en-US" sz="2400" b="0" i="0" kern="1200" dirty="0">
                          <a:solidFill>
                            <a:schemeClr val="dk1"/>
                          </a:solidFill>
                          <a:effectLst/>
                          <a:latin typeface="Calibri" panose="020F0502020204030204" pitchFamily="34" charset="0"/>
                          <a:ea typeface="+mn-ea"/>
                          <a:cs typeface="Calibri" panose="020F0502020204030204" pitchFamily="34" charset="0"/>
                        </a:rPr>
                        <a:t> </a:t>
                      </a:r>
                      <a:endParaRPr lang="en-US" sz="2400" dirty="0">
                        <a:latin typeface="Calibri" panose="020F0502020204030204" pitchFamily="34" charset="0"/>
                        <a:cs typeface="Calibri" panose="020F0502020204030204" pitchFamily="34" charset="0"/>
                      </a:endParaRPr>
                    </a:p>
                  </a:txBody>
                  <a:tcPr/>
                </a:tc>
                <a:tc>
                  <a:txBody>
                    <a:bodyPr/>
                    <a:lstStyle/>
                    <a:p>
                      <a:pPr algn="ctr"/>
                      <a:r>
                        <a:rPr lang="en-US" sz="2400" b="0" i="0" kern="1200" dirty="0">
                          <a:solidFill>
                            <a:schemeClr val="dk1"/>
                          </a:solidFill>
                          <a:effectLst/>
                          <a:latin typeface="Calibri" panose="020F0502020204030204" pitchFamily="34" charset="0"/>
                          <a:ea typeface="+mn-ea"/>
                          <a:cs typeface="Calibri" panose="020F0502020204030204" pitchFamily="34" charset="0"/>
                        </a:rPr>
                        <a:t>How many followers they have</a:t>
                      </a:r>
                      <a:endParaRPr 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544794026"/>
                  </a:ext>
                </a:extLst>
              </a:tr>
              <a:tr h="576948">
                <a:tc>
                  <a:txBody>
                    <a:bodyPr/>
                    <a:lstStyle/>
                    <a:p>
                      <a:pPr algn="ctr"/>
                      <a:r>
                        <a:rPr lang="en-US" sz="2400" b="1" i="0" kern="1200" dirty="0" err="1">
                          <a:solidFill>
                            <a:schemeClr val="dk1"/>
                          </a:solidFill>
                          <a:effectLst/>
                          <a:latin typeface="Calibri" panose="020F0502020204030204" pitchFamily="34" charset="0"/>
                          <a:ea typeface="+mn-ea"/>
                          <a:cs typeface="Calibri" panose="020F0502020204030204" pitchFamily="34" charset="0"/>
                        </a:rPr>
                        <a:t>followingCount</a:t>
                      </a:r>
                      <a:r>
                        <a:rPr lang="en-US" sz="2400" b="0" i="0" kern="1200" dirty="0">
                          <a:solidFill>
                            <a:schemeClr val="dk1"/>
                          </a:solidFill>
                          <a:effectLst/>
                          <a:latin typeface="Calibri" panose="020F0502020204030204" pitchFamily="34" charset="0"/>
                          <a:ea typeface="+mn-ea"/>
                          <a:cs typeface="Calibri" panose="020F0502020204030204" pitchFamily="34" charset="0"/>
                        </a:rPr>
                        <a:t> </a:t>
                      </a:r>
                      <a:endParaRPr lang="en-US" sz="2400" dirty="0">
                        <a:latin typeface="Calibri" panose="020F0502020204030204" pitchFamily="34" charset="0"/>
                        <a:cs typeface="Calibri" panose="020F0502020204030204" pitchFamily="34" charset="0"/>
                      </a:endParaRPr>
                    </a:p>
                  </a:txBody>
                  <a:tcPr/>
                </a:tc>
                <a:tc>
                  <a:txBody>
                    <a:bodyPr/>
                    <a:lstStyle/>
                    <a:p>
                      <a:pPr algn="ctr"/>
                      <a:r>
                        <a:rPr lang="en-US" sz="2400" b="0" i="0" kern="1200" dirty="0">
                          <a:solidFill>
                            <a:schemeClr val="dk1"/>
                          </a:solidFill>
                          <a:effectLst/>
                          <a:latin typeface="Calibri" panose="020F0502020204030204" pitchFamily="34" charset="0"/>
                          <a:ea typeface="+mn-ea"/>
                          <a:cs typeface="Calibri" panose="020F0502020204030204" pitchFamily="34" charset="0"/>
                        </a:rPr>
                        <a:t>How many accounts they follow</a:t>
                      </a:r>
                      <a:endParaRPr 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37176073"/>
                  </a:ext>
                </a:extLst>
              </a:tr>
              <a:tr h="576948">
                <a:tc>
                  <a:txBody>
                    <a:bodyPr/>
                    <a:lstStyle/>
                    <a:p>
                      <a:pPr algn="ctr"/>
                      <a:r>
                        <a:rPr lang="en-US" sz="2400" b="1" i="0" kern="1200" dirty="0">
                          <a:solidFill>
                            <a:schemeClr val="dk1"/>
                          </a:solidFill>
                          <a:effectLst/>
                          <a:latin typeface="Calibri" panose="020F0502020204030204" pitchFamily="34" charset="0"/>
                          <a:ea typeface="+mn-ea"/>
                          <a:cs typeface="Calibri" panose="020F0502020204030204" pitchFamily="34" charset="0"/>
                        </a:rPr>
                        <a:t>bio</a:t>
                      </a:r>
                      <a:endParaRPr lang="en-US" sz="2400" dirty="0">
                        <a:latin typeface="Calibri" panose="020F0502020204030204" pitchFamily="34" charset="0"/>
                        <a:cs typeface="Calibri" panose="020F0502020204030204" pitchFamily="34" charset="0"/>
                      </a:endParaRPr>
                    </a:p>
                  </a:txBody>
                  <a:tcPr/>
                </a:tc>
                <a:tc>
                  <a:txBody>
                    <a:bodyPr/>
                    <a:lstStyle/>
                    <a:p>
                      <a:pPr algn="ctr"/>
                      <a:endParaRPr 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48907951"/>
                  </a:ext>
                </a:extLst>
              </a:tr>
              <a:tr h="5769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latin typeface="Calibri" panose="020F0502020204030204" pitchFamily="34" charset="0"/>
                          <a:cs typeface="Calibri" panose="020F0502020204030204" pitchFamily="34" charset="0"/>
                        </a:rPr>
                        <a:t>website</a:t>
                      </a:r>
                      <a:endParaRPr lang="en-US" sz="2400" b="1" i="0" kern="1200" dirty="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pPr algn="ctr"/>
                      <a:endParaRPr 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13935205"/>
                  </a:ext>
                </a:extLst>
              </a:tr>
              <a:tr h="5769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i="0" kern="1200" dirty="0">
                          <a:solidFill>
                            <a:schemeClr val="dk1"/>
                          </a:solidFill>
                          <a:effectLst/>
                          <a:latin typeface="Calibri" panose="020F0502020204030204" pitchFamily="34" charset="0"/>
                          <a:ea typeface="+mn-ea"/>
                          <a:cs typeface="Calibri" panose="020F0502020204030204" pitchFamily="34" charset="0"/>
                        </a:rPr>
                        <a:t>verified</a:t>
                      </a:r>
                      <a:r>
                        <a:rPr lang="en-US" sz="2400" b="0" i="0" kern="1200" dirty="0">
                          <a:solidFill>
                            <a:schemeClr val="dk1"/>
                          </a:solidFill>
                          <a:effectLst/>
                          <a:latin typeface="Calibri" panose="020F0502020204030204" pitchFamily="34" charset="0"/>
                          <a:ea typeface="+mn-ea"/>
                          <a:cs typeface="Calibri" panose="020F0502020204030204" pitchFamily="34" charset="0"/>
                        </a:rPr>
                        <a:t> </a:t>
                      </a:r>
                    </a:p>
                  </a:txBody>
                  <a:tcPr/>
                </a:tc>
                <a:tc>
                  <a:txBody>
                    <a:bodyPr/>
                    <a:lstStyle/>
                    <a:p>
                      <a:pPr algn="ctr"/>
                      <a:r>
                        <a:rPr lang="en-US" sz="2400" b="0" i="0" kern="1200" dirty="0">
                          <a:solidFill>
                            <a:schemeClr val="dk1"/>
                          </a:solidFill>
                          <a:effectLst/>
                          <a:latin typeface="Calibri" panose="020F0502020204030204" pitchFamily="34" charset="0"/>
                          <a:ea typeface="+mn-ea"/>
                          <a:cs typeface="Calibri" panose="020F0502020204030204" pitchFamily="34" charset="0"/>
                        </a:rPr>
                        <a:t>If Instagram has confirmed it's an authentic account</a:t>
                      </a:r>
                      <a:endParaRPr 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45059094"/>
                  </a:ext>
                </a:extLst>
              </a:tr>
              <a:tr h="576948">
                <a:tc>
                  <a:txBody>
                    <a:bodyPr/>
                    <a:lstStyle/>
                    <a:p>
                      <a:pPr algn="ctr"/>
                      <a:r>
                        <a:rPr lang="en-US" sz="2400" b="1" i="0" kern="1200" dirty="0" err="1">
                          <a:solidFill>
                            <a:schemeClr val="dk1"/>
                          </a:solidFill>
                          <a:effectLst/>
                          <a:latin typeface="Calibri" panose="020F0502020204030204" pitchFamily="34" charset="0"/>
                          <a:ea typeface="+mn-ea"/>
                          <a:cs typeface="Calibri" panose="020F0502020204030204" pitchFamily="34" charset="0"/>
                        </a:rPr>
                        <a:t>inCommon</a:t>
                      </a:r>
                      <a:r>
                        <a:rPr lang="en-US" sz="2400" b="0" i="0" kern="1200" dirty="0">
                          <a:solidFill>
                            <a:schemeClr val="dk1"/>
                          </a:solidFill>
                          <a:effectLst/>
                          <a:latin typeface="Calibri" panose="020F0502020204030204" pitchFamily="34" charset="0"/>
                          <a:ea typeface="+mn-ea"/>
                          <a:cs typeface="Calibri" panose="020F0502020204030204" pitchFamily="34" charset="0"/>
                        </a:rPr>
                        <a:t> </a:t>
                      </a:r>
                      <a:endParaRPr lang="en-US" sz="2400" dirty="0">
                        <a:latin typeface="Calibri" panose="020F0502020204030204" pitchFamily="34" charset="0"/>
                        <a:cs typeface="Calibri" panose="020F0502020204030204" pitchFamily="34" charset="0"/>
                      </a:endParaRPr>
                    </a:p>
                  </a:txBody>
                  <a:tcPr/>
                </a:tc>
                <a:tc>
                  <a:txBody>
                    <a:bodyPr/>
                    <a:lstStyle/>
                    <a:p>
                      <a:pPr algn="ctr"/>
                      <a:r>
                        <a:rPr lang="en-US" sz="2400" b="0" i="0" kern="1200" dirty="0">
                          <a:solidFill>
                            <a:schemeClr val="dk1"/>
                          </a:solidFill>
                          <a:effectLst/>
                          <a:latin typeface="Calibri" panose="020F0502020204030204" pitchFamily="34" charset="0"/>
                          <a:ea typeface="+mn-ea"/>
                          <a:cs typeface="Calibri" panose="020F0502020204030204" pitchFamily="34" charset="0"/>
                        </a:rPr>
                        <a:t>If some of your Instagram friends follow that account</a:t>
                      </a:r>
                      <a:endParaRPr 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69248253"/>
                  </a:ext>
                </a:extLst>
              </a:tr>
              <a:tr h="576948">
                <a:tc>
                  <a:txBody>
                    <a:bodyPr/>
                    <a:lstStyle/>
                    <a:p>
                      <a:pPr algn="ctr"/>
                      <a:r>
                        <a:rPr lang="en-US" sz="2400" b="1" i="0" kern="1200" dirty="0">
                          <a:solidFill>
                            <a:schemeClr val="dk1"/>
                          </a:solidFill>
                          <a:effectLst/>
                          <a:latin typeface="Calibri" panose="020F0502020204030204" pitchFamily="34" charset="0"/>
                          <a:ea typeface="+mn-ea"/>
                          <a:cs typeface="Calibri" panose="020F0502020204030204" pitchFamily="34" charset="0"/>
                        </a:rPr>
                        <a:t>private</a:t>
                      </a:r>
                      <a:r>
                        <a:rPr lang="en-US" sz="2400" b="0" i="0" kern="1200" dirty="0">
                          <a:solidFill>
                            <a:schemeClr val="dk1"/>
                          </a:solidFill>
                          <a:effectLst/>
                          <a:latin typeface="Calibri" panose="020F0502020204030204" pitchFamily="34" charset="0"/>
                          <a:ea typeface="+mn-ea"/>
                          <a:cs typeface="Calibri" panose="020F0502020204030204" pitchFamily="34" charset="0"/>
                        </a:rPr>
                        <a:t> </a:t>
                      </a:r>
                      <a:endParaRPr lang="en-US" sz="2400" dirty="0">
                        <a:latin typeface="Calibri" panose="020F0502020204030204" pitchFamily="34" charset="0"/>
                        <a:cs typeface="Calibri" panose="020F0502020204030204" pitchFamily="34" charset="0"/>
                      </a:endParaRPr>
                    </a:p>
                  </a:txBody>
                  <a:tcPr/>
                </a:tc>
                <a:tc>
                  <a:txBody>
                    <a:bodyPr/>
                    <a:lstStyle/>
                    <a:p>
                      <a:pPr algn="ctr"/>
                      <a:r>
                        <a:rPr lang="en-US" sz="2400" b="0" i="0" kern="1200" dirty="0">
                          <a:solidFill>
                            <a:schemeClr val="dk1"/>
                          </a:solidFill>
                          <a:effectLst/>
                          <a:latin typeface="Calibri" panose="020F0502020204030204" pitchFamily="34" charset="0"/>
                          <a:ea typeface="+mn-ea"/>
                          <a:cs typeface="Calibri" panose="020F0502020204030204" pitchFamily="34" charset="0"/>
                        </a:rPr>
                        <a:t>If the account is private</a:t>
                      </a:r>
                      <a:endParaRPr 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722722427"/>
                  </a:ext>
                </a:extLst>
              </a:tr>
              <a:tr h="576948">
                <a:tc>
                  <a:txBody>
                    <a:bodyPr/>
                    <a:lstStyle/>
                    <a:p>
                      <a:pPr algn="ctr"/>
                      <a:r>
                        <a:rPr lang="en-US" sz="2400" b="1" i="0" kern="1200" dirty="0">
                          <a:solidFill>
                            <a:schemeClr val="dk1"/>
                          </a:solidFill>
                          <a:effectLst/>
                          <a:latin typeface="Calibri" panose="020F0502020204030204" pitchFamily="34" charset="0"/>
                          <a:ea typeface="+mn-ea"/>
                          <a:cs typeface="Calibri" panose="020F0502020204030204" pitchFamily="34" charset="0"/>
                        </a:rPr>
                        <a:t>status</a:t>
                      </a:r>
                      <a:r>
                        <a:rPr lang="en-US" sz="2400" b="0" i="0" kern="1200" dirty="0">
                          <a:solidFill>
                            <a:schemeClr val="dk1"/>
                          </a:solidFill>
                          <a:effectLst/>
                          <a:latin typeface="Calibri" panose="020F0502020204030204" pitchFamily="34" charset="0"/>
                          <a:ea typeface="+mn-ea"/>
                          <a:cs typeface="Calibri" panose="020F0502020204030204" pitchFamily="34" charset="0"/>
                        </a:rPr>
                        <a:t> </a:t>
                      </a:r>
                      <a:endParaRPr lang="en-US" sz="2400" dirty="0">
                        <a:latin typeface="Calibri" panose="020F0502020204030204" pitchFamily="34" charset="0"/>
                        <a:cs typeface="Calibri" panose="020F0502020204030204" pitchFamily="34" charset="0"/>
                      </a:endParaRPr>
                    </a:p>
                  </a:txBody>
                  <a:tcPr/>
                </a:tc>
                <a:tc>
                  <a:txBody>
                    <a:bodyPr/>
                    <a:lstStyle/>
                    <a:p>
                      <a:pPr algn="ctr"/>
                      <a:r>
                        <a:rPr lang="en-US" sz="2400" b="0" i="0" kern="1200" dirty="0">
                          <a:solidFill>
                            <a:schemeClr val="dk1"/>
                          </a:solidFill>
                          <a:effectLst/>
                          <a:latin typeface="Calibri" panose="020F0502020204030204" pitchFamily="34" charset="0"/>
                          <a:ea typeface="+mn-ea"/>
                          <a:cs typeface="Calibri" panose="020F0502020204030204" pitchFamily="34" charset="0"/>
                        </a:rPr>
                        <a:t>If you follow or have blocked that account</a:t>
                      </a:r>
                      <a:endParaRPr 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23443899"/>
                  </a:ext>
                </a:extLst>
              </a:tr>
            </a:tbl>
          </a:graphicData>
        </a:graphic>
      </p:graphicFrame>
      <p:pic>
        <p:nvPicPr>
          <p:cNvPr id="9" name="Picture 8">
            <a:extLst>
              <a:ext uri="{FF2B5EF4-FFF2-40B4-BE49-F238E27FC236}">
                <a16:creationId xmlns:a16="http://schemas.microsoft.com/office/drawing/2014/main" id="{0A743304-CCBB-4E22-8A14-11761098F9A6}"/>
              </a:ext>
            </a:extLst>
          </p:cNvPr>
          <p:cNvPicPr>
            <a:picLocks noChangeAspect="1"/>
          </p:cNvPicPr>
          <p:nvPr/>
        </p:nvPicPr>
        <p:blipFill>
          <a:blip r:embed="rId3"/>
          <a:stretch>
            <a:fillRect/>
          </a:stretch>
        </p:blipFill>
        <p:spPr>
          <a:xfrm>
            <a:off x="814736" y="12170569"/>
            <a:ext cx="3672408" cy="952127"/>
          </a:xfrm>
          <a:prstGeom prst="rect">
            <a:avLst/>
          </a:prstGeom>
        </p:spPr>
      </p:pic>
    </p:spTree>
    <p:extLst>
      <p:ext uri="{BB962C8B-B14F-4D97-AF65-F5344CB8AC3E}">
        <p14:creationId xmlns:p14="http://schemas.microsoft.com/office/powerpoint/2010/main" val="76358745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DEA00A-F1C6-4A13-85AD-156003451DA6}"/>
              </a:ext>
            </a:extLst>
          </p:cNvPr>
          <p:cNvPicPr>
            <a:picLocks noChangeAspect="1"/>
          </p:cNvPicPr>
          <p:nvPr/>
        </p:nvPicPr>
        <p:blipFill>
          <a:blip r:embed="rId3"/>
          <a:stretch>
            <a:fillRect/>
          </a:stretch>
        </p:blipFill>
        <p:spPr>
          <a:xfrm>
            <a:off x="814736" y="12170569"/>
            <a:ext cx="3672408" cy="952127"/>
          </a:xfrm>
          <a:prstGeom prst="rect">
            <a:avLst/>
          </a:prstGeom>
        </p:spPr>
      </p:pic>
      <p:sp>
        <p:nvSpPr>
          <p:cNvPr id="6" name="Rectangle 5"/>
          <p:cNvSpPr/>
          <p:nvPr/>
        </p:nvSpPr>
        <p:spPr>
          <a:xfrm>
            <a:off x="733404" y="1857746"/>
            <a:ext cx="22259946" cy="12280285"/>
          </a:xfrm>
          <a:prstGeom prst="rect">
            <a:avLst/>
          </a:prstGeom>
        </p:spPr>
        <p:txBody>
          <a:bodyPr wrap="square">
            <a:spAutoFit/>
          </a:bodyPr>
          <a:lstStyle/>
          <a:p>
            <a:pPr marL="1143000" lvl="1" indent="-685800">
              <a:buFont typeface="Arial" panose="020B0604020202020204" pitchFamily="34" charset="0"/>
              <a:buChar char="•"/>
            </a:pPr>
            <a:r>
              <a:rPr lang="en-US" sz="4800" dirty="0">
                <a:solidFill>
                  <a:schemeClr val="bg2"/>
                </a:solidFill>
                <a:latin typeface="Calibri" panose="020F0502020204030204" pitchFamily="34" charset="0"/>
                <a:cs typeface="Calibri" panose="020F0502020204030204" pitchFamily="34" charset="0"/>
              </a:rPr>
              <a:t>Manually classified 116 Selling posts into 2 subcategories</a:t>
            </a:r>
          </a:p>
          <a:p>
            <a:pPr marL="2057400" lvl="3">
              <a:buFont typeface="Wingdings" panose="05000000000000000000" pitchFamily="2" charset="2"/>
              <a:buChar char="§"/>
            </a:pPr>
            <a:r>
              <a:rPr lang="en-US" sz="4800" dirty="0">
                <a:solidFill>
                  <a:schemeClr val="bg2"/>
                </a:solidFill>
                <a:latin typeface="Calibri" panose="020F0502020204030204" pitchFamily="34" charset="0"/>
                <a:cs typeface="Calibri" panose="020F0502020204030204" pitchFamily="34" charset="0"/>
              </a:rPr>
              <a:t>Marijuana</a:t>
            </a:r>
          </a:p>
          <a:p>
            <a:pPr marL="2628900" lvl="3" indent="-571500">
              <a:buFont typeface="Courier New" panose="02070309020205020404" pitchFamily="49" charset="0"/>
              <a:buChar char="o"/>
            </a:pPr>
            <a:r>
              <a:rPr lang="en-US" sz="4800" dirty="0" err="1">
                <a:solidFill>
                  <a:schemeClr val="bg2"/>
                </a:solidFill>
                <a:latin typeface="Calibri" panose="020F0502020204030204" pitchFamily="34" charset="0"/>
                <a:cs typeface="Calibri" panose="020F0502020204030204" pitchFamily="34" charset="0"/>
              </a:rPr>
              <a:t>Cbdoil</a:t>
            </a:r>
            <a:endParaRPr lang="en-US" sz="4800" dirty="0">
              <a:solidFill>
                <a:schemeClr val="bg2"/>
              </a:solidFill>
              <a:latin typeface="Calibri" panose="020F0502020204030204" pitchFamily="34" charset="0"/>
              <a:cs typeface="Calibri" panose="020F0502020204030204" pitchFamily="34" charset="0"/>
            </a:endParaRPr>
          </a:p>
          <a:p>
            <a:pPr marL="2628900" lvl="3" indent="-571500">
              <a:buFont typeface="Courier New" panose="02070309020205020404" pitchFamily="49" charset="0"/>
              <a:buChar char="o"/>
            </a:pPr>
            <a:r>
              <a:rPr lang="en-US" sz="4800" dirty="0" err="1">
                <a:solidFill>
                  <a:schemeClr val="bg2"/>
                </a:solidFill>
                <a:latin typeface="Calibri" panose="020F0502020204030204" pitchFamily="34" charset="0"/>
                <a:cs typeface="Calibri" panose="020F0502020204030204" pitchFamily="34" charset="0"/>
              </a:rPr>
              <a:t>Glasspipes</a:t>
            </a:r>
            <a:endParaRPr lang="en-US" sz="4800" dirty="0">
              <a:solidFill>
                <a:schemeClr val="bg2"/>
              </a:solidFill>
              <a:latin typeface="Calibri" panose="020F0502020204030204" pitchFamily="34" charset="0"/>
              <a:cs typeface="Calibri" panose="020F0502020204030204" pitchFamily="34" charset="0"/>
            </a:endParaRPr>
          </a:p>
          <a:p>
            <a:pPr marL="2628900" lvl="3" indent="-571500">
              <a:buFont typeface="Courier New" panose="02070309020205020404" pitchFamily="49" charset="0"/>
              <a:buChar char="o"/>
            </a:pPr>
            <a:r>
              <a:rPr lang="en-US" sz="4800" dirty="0">
                <a:solidFill>
                  <a:schemeClr val="bg2"/>
                </a:solidFill>
                <a:latin typeface="Calibri" panose="020F0502020204030204" pitchFamily="34" charset="0"/>
                <a:cs typeface="Calibri" panose="020F0502020204030204" pitchFamily="34" charset="0"/>
              </a:rPr>
              <a:t>Grower</a:t>
            </a:r>
          </a:p>
          <a:p>
            <a:pPr marL="2628900" lvl="3" indent="-571500">
              <a:buFont typeface="Courier New" panose="02070309020205020404" pitchFamily="49" charset="0"/>
              <a:buChar char="o"/>
            </a:pPr>
            <a:r>
              <a:rPr lang="en-US" sz="4800" dirty="0">
                <a:solidFill>
                  <a:schemeClr val="bg2"/>
                </a:solidFill>
                <a:latin typeface="Calibri" panose="020F0502020204030204" pitchFamily="34" charset="0"/>
                <a:cs typeface="Calibri" panose="020F0502020204030204" pitchFamily="34" charset="0"/>
              </a:rPr>
              <a:t>Manufacturer</a:t>
            </a:r>
          </a:p>
          <a:p>
            <a:pPr marL="2628900" lvl="3" indent="-571500">
              <a:buFont typeface="Courier New" panose="02070309020205020404" pitchFamily="49" charset="0"/>
              <a:buChar char="o"/>
            </a:pPr>
            <a:r>
              <a:rPr lang="en-US" sz="4800" dirty="0" err="1">
                <a:solidFill>
                  <a:schemeClr val="bg2"/>
                </a:solidFill>
                <a:latin typeface="Calibri" panose="020F0502020204030204" pitchFamily="34" charset="0"/>
                <a:cs typeface="Calibri" panose="020F0502020204030204" pitchFamily="34" charset="0"/>
              </a:rPr>
              <a:t>Smokeshop</a:t>
            </a:r>
            <a:endParaRPr lang="en-US" sz="4800" dirty="0">
              <a:solidFill>
                <a:schemeClr val="bg2"/>
              </a:solidFill>
              <a:latin typeface="Calibri" panose="020F0502020204030204" pitchFamily="34" charset="0"/>
              <a:cs typeface="Calibri" panose="020F0502020204030204" pitchFamily="34" charset="0"/>
            </a:endParaRPr>
          </a:p>
          <a:p>
            <a:pPr marL="2628900" lvl="3" indent="-571500">
              <a:buFont typeface="Courier New" panose="02070309020205020404" pitchFamily="49" charset="0"/>
              <a:buChar char="o"/>
            </a:pPr>
            <a:r>
              <a:rPr lang="en-US" sz="4800" dirty="0" err="1">
                <a:solidFill>
                  <a:schemeClr val="bg2"/>
                </a:solidFill>
                <a:latin typeface="Calibri" panose="020F0502020204030204" pitchFamily="34" charset="0"/>
                <a:cs typeface="Calibri" panose="020F0502020204030204" pitchFamily="34" charset="0"/>
              </a:rPr>
              <a:t>Vapecart</a:t>
            </a:r>
            <a:endParaRPr lang="en-US" sz="4800" dirty="0">
              <a:solidFill>
                <a:schemeClr val="bg2"/>
              </a:solidFill>
              <a:latin typeface="Calibri" panose="020F0502020204030204" pitchFamily="34" charset="0"/>
              <a:cs typeface="Calibri" panose="020F0502020204030204" pitchFamily="34" charset="0"/>
            </a:endParaRPr>
          </a:p>
          <a:p>
            <a:pPr marL="2628900" lvl="3" indent="-571500">
              <a:buFont typeface="Courier New" panose="02070309020205020404" pitchFamily="49" charset="0"/>
              <a:buChar char="o"/>
            </a:pPr>
            <a:r>
              <a:rPr lang="en-US" sz="4800" dirty="0">
                <a:solidFill>
                  <a:schemeClr val="bg2"/>
                </a:solidFill>
                <a:latin typeface="Calibri" panose="020F0502020204030204" pitchFamily="34" charset="0"/>
                <a:cs typeface="Calibri" panose="020F0502020204030204" pitchFamily="34" charset="0"/>
              </a:rPr>
              <a:t>weed</a:t>
            </a:r>
          </a:p>
          <a:p>
            <a:pPr marL="2057400" lvl="3">
              <a:buFont typeface="Wingdings" panose="05000000000000000000" pitchFamily="2" charset="2"/>
              <a:buChar char="§"/>
            </a:pPr>
            <a:r>
              <a:rPr lang="en-US" sz="4800" dirty="0">
                <a:solidFill>
                  <a:schemeClr val="bg2"/>
                </a:solidFill>
                <a:latin typeface="Calibri" panose="020F0502020204030204" pitchFamily="34" charset="0"/>
                <a:cs typeface="Calibri" panose="020F0502020204030204" pitchFamily="34" charset="0"/>
              </a:rPr>
              <a:t>Opioid</a:t>
            </a:r>
          </a:p>
          <a:p>
            <a:pPr marL="2857500" lvl="4" indent="-571500">
              <a:buFont typeface="Courier New" panose="02070309020205020404" pitchFamily="49" charset="0"/>
              <a:buChar char="o"/>
            </a:pPr>
            <a:r>
              <a:rPr lang="en-US" sz="4800" dirty="0">
                <a:solidFill>
                  <a:schemeClr val="bg2"/>
                </a:solidFill>
                <a:latin typeface="Calibri" panose="020F0502020204030204" pitchFamily="34" charset="0"/>
                <a:cs typeface="Calibri" panose="020F0502020204030204" pitchFamily="34" charset="0"/>
              </a:rPr>
              <a:t>Methylphenidate</a:t>
            </a:r>
          </a:p>
          <a:p>
            <a:pPr marL="2857500" lvl="4" indent="-571500">
              <a:buFont typeface="Courier New" panose="02070309020205020404" pitchFamily="49" charset="0"/>
              <a:buChar char="o"/>
            </a:pPr>
            <a:r>
              <a:rPr lang="en-US" sz="4800" dirty="0" err="1">
                <a:solidFill>
                  <a:schemeClr val="bg2"/>
                </a:solidFill>
                <a:latin typeface="Calibri" panose="020F0502020204030204" pitchFamily="34" charset="0"/>
                <a:cs typeface="Calibri" panose="020F0502020204030204" pitchFamily="34" charset="0"/>
              </a:rPr>
              <a:t>Promethazinecodeine</a:t>
            </a:r>
            <a:endParaRPr lang="en-US" sz="4800" dirty="0">
              <a:solidFill>
                <a:schemeClr val="bg2"/>
              </a:solidFill>
              <a:latin typeface="Calibri" panose="020F0502020204030204" pitchFamily="34" charset="0"/>
              <a:cs typeface="Calibri" panose="020F0502020204030204" pitchFamily="34" charset="0"/>
            </a:endParaRPr>
          </a:p>
          <a:p>
            <a:pPr marL="2857500" lvl="4" indent="-571500">
              <a:buFont typeface="Courier New" panose="02070309020205020404" pitchFamily="49" charset="0"/>
              <a:buChar char="o"/>
            </a:pPr>
            <a:r>
              <a:rPr lang="en-US" sz="4800" dirty="0">
                <a:solidFill>
                  <a:schemeClr val="bg2"/>
                </a:solidFill>
                <a:latin typeface="Calibri" panose="020F0502020204030204" pitchFamily="34" charset="0"/>
                <a:cs typeface="Calibri" panose="020F0502020204030204" pitchFamily="34" charset="0"/>
              </a:rPr>
              <a:t>Tramadol</a:t>
            </a:r>
          </a:p>
          <a:p>
            <a:pPr marL="2857500" lvl="4" indent="-571500">
              <a:buFont typeface="Courier New" panose="02070309020205020404" pitchFamily="49" charset="0"/>
              <a:buChar char="o"/>
            </a:pPr>
            <a:r>
              <a:rPr lang="en-US" sz="4800" dirty="0">
                <a:solidFill>
                  <a:schemeClr val="bg2"/>
                </a:solidFill>
                <a:latin typeface="Calibri" panose="020F0502020204030204" pitchFamily="34" charset="0"/>
                <a:cs typeface="Calibri" panose="020F0502020204030204" pitchFamily="34" charset="0"/>
              </a:rPr>
              <a:t>multiple</a:t>
            </a:r>
          </a:p>
          <a:p>
            <a:pPr marL="1828800" lvl="3" indent="0"/>
            <a:endParaRPr lang="en-US" sz="4000" dirty="0">
              <a:solidFill>
                <a:schemeClr val="bg2"/>
              </a:solidFill>
              <a:latin typeface="Calibri" panose="020F0502020204030204" pitchFamily="34" charset="0"/>
              <a:cs typeface="Calibri" panose="020F0502020204030204" pitchFamily="34" charset="0"/>
            </a:endParaRPr>
          </a:p>
          <a:p>
            <a:pPr marL="1485900" lvl="1" indent="-571500">
              <a:buFont typeface="Wingdings" panose="05000000000000000000" pitchFamily="2" charset="2"/>
              <a:buChar char="Ø"/>
            </a:pPr>
            <a:endParaRPr lang="en-US" sz="4000" dirty="0">
              <a:solidFill>
                <a:schemeClr val="bg2"/>
              </a:solidFill>
              <a:latin typeface="Calibri" panose="020F0502020204030204" pitchFamily="34" charset="0"/>
              <a:cs typeface="Calibri" panose="020F0502020204030204" pitchFamily="34" charset="0"/>
            </a:endParaRPr>
          </a:p>
          <a:p>
            <a:pPr marL="1143000" lvl="1">
              <a:buFont typeface="Wingdings" panose="05000000000000000000" pitchFamily="2" charset="2"/>
              <a:buChar char="Ø"/>
            </a:pPr>
            <a:endParaRPr lang="en-US" sz="4000" dirty="0">
              <a:solidFill>
                <a:schemeClr val="bg2"/>
              </a:solidFill>
              <a:latin typeface="Calibri" panose="020F0502020204030204" pitchFamily="34" charset="0"/>
              <a:cs typeface="Calibri" panose="020F0502020204030204" pitchFamily="34" charset="0"/>
            </a:endParaRPr>
          </a:p>
        </p:txBody>
      </p:sp>
      <p:sp>
        <p:nvSpPr>
          <p:cNvPr id="6145" name="Text Box 1"/>
          <p:cNvSpPr txBox="1">
            <a:spLocks/>
          </p:cNvSpPr>
          <p:nvPr/>
        </p:nvSpPr>
        <p:spPr bwMode="auto">
          <a:xfrm>
            <a:off x="22545675" y="12520613"/>
            <a:ext cx="895350"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F5ED97B1-C944-FE4D-BF9B-87A2D9DE62D5}" type="slidenum">
              <a:rPr lang="x-none" altLang="x-none" smtClean="0">
                <a:solidFill>
                  <a:srgbClr val="9B9A9C"/>
                </a:solidFill>
                <a:latin typeface="Roboto" charset="0"/>
                <a:ea typeface="Roboto" charset="0"/>
                <a:cs typeface="Roboto" charset="0"/>
              </a:rPr>
              <a:pPr algn="ctr" eaLnBrk="1">
                <a:defRPr/>
              </a:pPr>
              <a:t>19</a:t>
            </a:fld>
            <a:endParaRPr lang="x-none" altLang="x-none">
              <a:solidFill>
                <a:srgbClr val="9B9A9C"/>
              </a:solidFill>
              <a:latin typeface="Roboto" charset="0"/>
              <a:ea typeface="Roboto" charset="0"/>
              <a:cs typeface="Roboto" charset="0"/>
            </a:endParaRPr>
          </a:p>
        </p:txBody>
      </p:sp>
      <p:sp>
        <p:nvSpPr>
          <p:cNvPr id="7" name="Text Box 3"/>
          <p:cNvSpPr txBox="1">
            <a:spLocks/>
          </p:cNvSpPr>
          <p:nvPr/>
        </p:nvSpPr>
        <p:spPr bwMode="auto">
          <a:xfrm>
            <a:off x="2686944" y="185718"/>
            <a:ext cx="19010112" cy="1313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eaLnBrk="1">
              <a:defRPr/>
            </a:pPr>
            <a:r>
              <a:rPr lang="en-US" altLang="x-none" sz="8800" dirty="0">
                <a:solidFill>
                  <a:schemeClr val="bg2"/>
                </a:solidFill>
                <a:latin typeface="Calibri" panose="020F0502020204030204" pitchFamily="34" charset="0"/>
                <a:cs typeface="Calibri" panose="020F0502020204030204" pitchFamily="34" charset="0"/>
                <a:sym typeface="Poppins Medium" charset="0"/>
              </a:rPr>
              <a:t>SUBCLASSIFICATION OF SELLING POSTS </a:t>
            </a:r>
            <a:endParaRPr lang="x-none" altLang="x-none" sz="8800" dirty="0">
              <a:solidFill>
                <a:schemeClr val="bg2"/>
              </a:solidFill>
              <a:latin typeface="Calibri" panose="020F0502020204030204" pitchFamily="34" charset="0"/>
              <a:cs typeface="Calibri" panose="020F0502020204030204" pitchFamily="34" charset="0"/>
              <a:sym typeface="Poppins Medium" charset="0"/>
            </a:endParaRPr>
          </a:p>
        </p:txBody>
      </p:sp>
      <p:pic>
        <p:nvPicPr>
          <p:cNvPr id="5" name="Picture 4" descr="A screenshot of a cell phone&#10;&#10;Description automatically generated">
            <a:extLst>
              <a:ext uri="{FF2B5EF4-FFF2-40B4-BE49-F238E27FC236}">
                <a16:creationId xmlns:a16="http://schemas.microsoft.com/office/drawing/2014/main" id="{09AEC155-DF28-45B2-A974-961516E20DAA}"/>
              </a:ext>
            </a:extLst>
          </p:cNvPr>
          <p:cNvPicPr>
            <a:picLocks noChangeAspect="1"/>
          </p:cNvPicPr>
          <p:nvPr/>
        </p:nvPicPr>
        <p:blipFill>
          <a:blip r:embed="rId4"/>
          <a:stretch>
            <a:fillRect/>
          </a:stretch>
        </p:blipFill>
        <p:spPr>
          <a:xfrm>
            <a:off x="10391800" y="3620407"/>
            <a:ext cx="11666173" cy="8237847"/>
          </a:xfrm>
          <a:prstGeom prst="rect">
            <a:avLst/>
          </a:prstGeom>
        </p:spPr>
      </p:pic>
    </p:spTree>
    <p:extLst>
      <p:ext uri="{BB962C8B-B14F-4D97-AF65-F5344CB8AC3E}">
        <p14:creationId xmlns:p14="http://schemas.microsoft.com/office/powerpoint/2010/main" val="37098458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2F508B-8E2A-484A-A693-168B6ED3CEFC}"/>
              </a:ext>
            </a:extLst>
          </p:cNvPr>
          <p:cNvSpPr/>
          <p:nvPr/>
        </p:nvSpPr>
        <p:spPr bwMode="auto">
          <a:xfrm>
            <a:off x="0" y="4409728"/>
            <a:ext cx="24384000" cy="3168352"/>
          </a:xfrm>
          <a:prstGeom prst="rect">
            <a:avLst/>
          </a:prstGeom>
          <a:solidFill>
            <a:schemeClr val="bg1">
              <a:lumMod val="20000"/>
              <a:lumOff val="80000"/>
            </a:schemeClr>
          </a:solidFill>
          <a:ln w="12700" cap="flat" cmpd="sng" algn="ctr">
            <a:solidFill>
              <a:schemeClr val="bg1">
                <a:lumMod val="20000"/>
                <a:lumOff val="80000"/>
              </a:schemeClr>
            </a:solidFill>
            <a:prstDash val="solid"/>
            <a:miter lim="400000"/>
            <a:headEnd type="none" w="med" len="med"/>
            <a:tailEnd type="none" w="med" len="med"/>
          </a:ln>
          <a:effectLst>
            <a:outerShdw blurRad="25400" algn="ctr" rotWithShape="0">
              <a:srgbClr val="000000">
                <a:alpha val="50000"/>
              </a:srgbClr>
            </a:outerShdw>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6" name="Rectangle 5"/>
          <p:cNvSpPr/>
          <p:nvPr/>
        </p:nvSpPr>
        <p:spPr>
          <a:xfrm>
            <a:off x="2110880" y="5177423"/>
            <a:ext cx="20090232" cy="2400657"/>
          </a:xfrm>
          <a:prstGeom prst="rect">
            <a:avLst/>
          </a:prstGeom>
        </p:spPr>
        <p:txBody>
          <a:bodyPr wrap="square">
            <a:spAutoFit/>
          </a:bodyPr>
          <a:lstStyle/>
          <a:p>
            <a:pPr marL="139700" lvl="0">
              <a:spcBef>
                <a:spcPts val="0"/>
              </a:spcBef>
              <a:spcAft>
                <a:spcPts val="0"/>
              </a:spcAft>
              <a:buClr>
                <a:schemeClr val="dk1"/>
              </a:buClr>
              <a:buSzPts val="1400"/>
            </a:pPr>
            <a:r>
              <a:rPr lang="en-US" sz="5000" dirty="0">
                <a:solidFill>
                  <a:schemeClr val="dk1"/>
                </a:solidFill>
                <a:latin typeface="Calibri" panose="020F0502020204030204" pitchFamily="34" charset="0"/>
                <a:ea typeface="Poppins"/>
                <a:cs typeface="Calibri" panose="020F0502020204030204" pitchFamily="34" charset="0"/>
                <a:sym typeface="Poppins"/>
              </a:rPr>
              <a:t>Develop a solution to identify and classify Illicit Online Marketing, Sales and consumption of Controlled Substances (Opioids) using Instagram </a:t>
            </a:r>
            <a:endParaRPr lang="en-US" sz="5000" dirty="0">
              <a:solidFill>
                <a:schemeClr val="dk1"/>
              </a:solidFill>
              <a:latin typeface="Calibri" panose="020F0502020204030204" pitchFamily="34" charset="0"/>
              <a:ea typeface="Roboto"/>
              <a:cs typeface="Calibri" panose="020F0502020204030204" pitchFamily="34" charset="0"/>
              <a:sym typeface="Roboto"/>
            </a:endParaRPr>
          </a:p>
          <a:p>
            <a:pPr marL="457200" lvl="0" indent="-317500">
              <a:spcBef>
                <a:spcPts val="0"/>
              </a:spcBef>
              <a:spcAft>
                <a:spcPts val="0"/>
              </a:spcAft>
              <a:buSzPts val="1400"/>
              <a:buChar char="●"/>
            </a:pPr>
            <a:endParaRPr lang="en-US" sz="5000" dirty="0">
              <a:solidFill>
                <a:schemeClr val="bg2"/>
              </a:solidFill>
              <a:latin typeface="Calibri" panose="020F0502020204030204" pitchFamily="34" charset="0"/>
              <a:ea typeface="Roboto" charset="0"/>
              <a:cs typeface="Calibri" panose="020F0502020204030204" pitchFamily="34" charset="0"/>
            </a:endParaRPr>
          </a:p>
        </p:txBody>
      </p:sp>
      <p:sp>
        <p:nvSpPr>
          <p:cNvPr id="6145" name="Text Box 1"/>
          <p:cNvSpPr txBox="1">
            <a:spLocks/>
          </p:cNvSpPr>
          <p:nvPr/>
        </p:nvSpPr>
        <p:spPr bwMode="auto">
          <a:xfrm>
            <a:off x="22545675" y="12520613"/>
            <a:ext cx="895350"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F5ED97B1-C944-FE4D-BF9B-87A2D9DE62D5}" type="slidenum">
              <a:rPr lang="x-none" altLang="x-none" smtClean="0">
                <a:solidFill>
                  <a:srgbClr val="9B9A9C"/>
                </a:solidFill>
                <a:latin typeface="Calibri" panose="020F0502020204030204" pitchFamily="34" charset="0"/>
                <a:ea typeface="Roboto" charset="0"/>
                <a:cs typeface="Calibri" panose="020F0502020204030204" pitchFamily="34" charset="0"/>
              </a:rPr>
              <a:pPr algn="ctr" eaLnBrk="1">
                <a:defRPr/>
              </a:pPr>
              <a:t>2</a:t>
            </a:fld>
            <a:endParaRPr lang="x-none" altLang="x-none">
              <a:solidFill>
                <a:srgbClr val="9B9A9C"/>
              </a:solidFill>
              <a:latin typeface="Calibri" panose="020F0502020204030204" pitchFamily="34" charset="0"/>
              <a:ea typeface="Roboto" charset="0"/>
              <a:cs typeface="Calibri" panose="020F0502020204030204" pitchFamily="34" charset="0"/>
            </a:endParaRPr>
          </a:p>
        </p:txBody>
      </p:sp>
      <p:sp>
        <p:nvSpPr>
          <p:cNvPr id="7" name="Text Box 3"/>
          <p:cNvSpPr txBox="1">
            <a:spLocks/>
          </p:cNvSpPr>
          <p:nvPr/>
        </p:nvSpPr>
        <p:spPr bwMode="auto">
          <a:xfrm>
            <a:off x="9527704" y="2664296"/>
            <a:ext cx="5256584" cy="1313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8800" dirty="0">
                <a:solidFill>
                  <a:schemeClr val="bg2"/>
                </a:solidFill>
                <a:latin typeface="Calibri" panose="020F0502020204030204" pitchFamily="34" charset="0"/>
                <a:ea typeface="Roboto Light" charset="0"/>
                <a:cs typeface="Calibri" panose="020F0502020204030204" pitchFamily="34" charset="0"/>
                <a:sym typeface="Poppins Medium" charset="0"/>
              </a:rPr>
              <a:t>OBJECTIVE</a:t>
            </a:r>
            <a:endParaRPr lang="x-none" altLang="x-none" sz="8800" dirty="0">
              <a:solidFill>
                <a:schemeClr val="bg2"/>
              </a:solidFill>
              <a:latin typeface="Calibri" panose="020F0502020204030204" pitchFamily="34" charset="0"/>
              <a:ea typeface="Roboto" charset="0"/>
              <a:cs typeface="Calibri" panose="020F0502020204030204" pitchFamily="34" charset="0"/>
              <a:sym typeface="Poppins Medium" charset="0"/>
            </a:endParaRPr>
          </a:p>
        </p:txBody>
      </p:sp>
      <p:pic>
        <p:nvPicPr>
          <p:cNvPr id="10" name="Picture 9">
            <a:extLst>
              <a:ext uri="{FF2B5EF4-FFF2-40B4-BE49-F238E27FC236}">
                <a16:creationId xmlns:a16="http://schemas.microsoft.com/office/drawing/2014/main" id="{22DF85AA-F875-4CBC-B6F0-33B1BD0AEB63}"/>
              </a:ext>
            </a:extLst>
          </p:cNvPr>
          <p:cNvPicPr>
            <a:picLocks noChangeAspect="1"/>
          </p:cNvPicPr>
          <p:nvPr/>
        </p:nvPicPr>
        <p:blipFill>
          <a:blip r:embed="rId2"/>
          <a:stretch>
            <a:fillRect/>
          </a:stretch>
        </p:blipFill>
        <p:spPr>
          <a:xfrm>
            <a:off x="814736" y="12170569"/>
            <a:ext cx="3672408" cy="952127"/>
          </a:xfrm>
          <a:prstGeom prst="rect">
            <a:avLst/>
          </a:prstGeom>
        </p:spPr>
      </p:pic>
    </p:spTree>
    <p:extLst>
      <p:ext uri="{BB962C8B-B14F-4D97-AF65-F5344CB8AC3E}">
        <p14:creationId xmlns:p14="http://schemas.microsoft.com/office/powerpoint/2010/main" val="128915764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p:cNvSpPr txBox="1">
            <a:spLocks/>
          </p:cNvSpPr>
          <p:nvPr/>
        </p:nvSpPr>
        <p:spPr bwMode="auto">
          <a:xfrm>
            <a:off x="22545675" y="12520613"/>
            <a:ext cx="895350"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F5ED97B1-C944-FE4D-BF9B-87A2D9DE62D5}" type="slidenum">
              <a:rPr lang="x-none" altLang="x-none" smtClean="0">
                <a:solidFill>
                  <a:srgbClr val="9B9A9C"/>
                </a:solidFill>
                <a:latin typeface="Calibri" panose="020F0502020204030204" pitchFamily="34" charset="0"/>
                <a:ea typeface="Roboto" charset="0"/>
                <a:cs typeface="Calibri" panose="020F0502020204030204" pitchFamily="34" charset="0"/>
              </a:rPr>
              <a:pPr algn="ctr" eaLnBrk="1">
                <a:defRPr/>
              </a:pPr>
              <a:t>20</a:t>
            </a:fld>
            <a:endParaRPr lang="x-none" altLang="x-none">
              <a:solidFill>
                <a:srgbClr val="9B9A9C"/>
              </a:solidFill>
              <a:latin typeface="Calibri" panose="020F0502020204030204" pitchFamily="34" charset="0"/>
              <a:ea typeface="Roboto" charset="0"/>
              <a:cs typeface="Calibri" panose="020F0502020204030204" pitchFamily="34" charset="0"/>
            </a:endParaRPr>
          </a:p>
        </p:txBody>
      </p:sp>
      <p:sp>
        <p:nvSpPr>
          <p:cNvPr id="7" name="Text Box 3"/>
          <p:cNvSpPr txBox="1">
            <a:spLocks/>
          </p:cNvSpPr>
          <p:nvPr/>
        </p:nvSpPr>
        <p:spPr bwMode="auto">
          <a:xfrm>
            <a:off x="1966864" y="89248"/>
            <a:ext cx="20378264" cy="1313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eaLnBrk="1">
              <a:defRPr/>
            </a:pPr>
            <a:r>
              <a:rPr lang="en-US" altLang="x-none" sz="8800" dirty="0">
                <a:solidFill>
                  <a:schemeClr val="bg2"/>
                </a:solidFill>
                <a:latin typeface="Calibri" panose="020F0502020204030204" pitchFamily="34" charset="0"/>
                <a:cs typeface="Calibri" panose="020F0502020204030204" pitchFamily="34" charset="0"/>
                <a:sym typeface="Poppins Medium" charset="0"/>
              </a:rPr>
              <a:t>CLASSIFICATION</a:t>
            </a:r>
            <a:r>
              <a:rPr lang="en-US" altLang="x-none" sz="8800" dirty="0">
                <a:solidFill>
                  <a:schemeClr val="bg2"/>
                </a:solidFill>
                <a:latin typeface="Calibri" panose="020F0502020204030204" pitchFamily="34" charset="0"/>
                <a:ea typeface="Roboto Light" charset="0"/>
                <a:cs typeface="Calibri" panose="020F0502020204030204" pitchFamily="34" charset="0"/>
                <a:sym typeface="Poppins Medium" charset="0"/>
              </a:rPr>
              <a:t> </a:t>
            </a:r>
            <a:r>
              <a:rPr lang="en-US" altLang="x-none" sz="8800" dirty="0">
                <a:solidFill>
                  <a:schemeClr val="bg2"/>
                </a:solidFill>
                <a:latin typeface="Calibri" panose="020F0502020204030204" pitchFamily="34" charset="0"/>
                <a:cs typeface="Calibri" panose="020F0502020204030204" pitchFamily="34" charset="0"/>
                <a:sym typeface="Poppins Medium" charset="0"/>
              </a:rPr>
              <a:t>OF SELLING POST EXAMPLE</a:t>
            </a:r>
            <a:endParaRPr lang="x-none" altLang="x-none" sz="8800" dirty="0">
              <a:solidFill>
                <a:schemeClr val="bg2"/>
              </a:solidFill>
              <a:latin typeface="Calibri" panose="020F0502020204030204" pitchFamily="34" charset="0"/>
              <a:cs typeface="Calibri" panose="020F0502020204030204" pitchFamily="34" charset="0"/>
              <a:sym typeface="Poppins Medium" charset="0"/>
            </a:endParaRPr>
          </a:p>
        </p:txBody>
      </p:sp>
      <p:graphicFrame>
        <p:nvGraphicFramePr>
          <p:cNvPr id="8" name="Table 7">
            <a:extLst>
              <a:ext uri="{FF2B5EF4-FFF2-40B4-BE49-F238E27FC236}">
                <a16:creationId xmlns:a16="http://schemas.microsoft.com/office/drawing/2014/main" id="{D6D5234C-2E54-4A8C-839F-B01332B0FBE0}"/>
              </a:ext>
            </a:extLst>
          </p:cNvPr>
          <p:cNvGraphicFramePr>
            <a:graphicFrameLocks noGrp="1"/>
          </p:cNvGraphicFramePr>
          <p:nvPr>
            <p:extLst>
              <p:ext uri="{D42A27DB-BD31-4B8C-83A1-F6EECF244321}">
                <p14:modId xmlns:p14="http://schemas.microsoft.com/office/powerpoint/2010/main" val="3156527048"/>
              </p:ext>
            </p:extLst>
          </p:nvPr>
        </p:nvGraphicFramePr>
        <p:xfrm>
          <a:off x="-36004" y="1491597"/>
          <a:ext cx="24383999" cy="12224403"/>
        </p:xfrm>
        <a:graphic>
          <a:graphicData uri="http://schemas.openxmlformats.org/drawingml/2006/table">
            <a:tbl>
              <a:tblPr firstRow="1" firstCol="1" bandRow="1"/>
              <a:tblGrid>
                <a:gridCol w="9023648">
                  <a:extLst>
                    <a:ext uri="{9D8B030D-6E8A-4147-A177-3AD203B41FA5}">
                      <a16:colId xmlns:a16="http://schemas.microsoft.com/office/drawing/2014/main" val="4165672536"/>
                    </a:ext>
                  </a:extLst>
                </a:gridCol>
                <a:gridCol w="6408712">
                  <a:extLst>
                    <a:ext uri="{9D8B030D-6E8A-4147-A177-3AD203B41FA5}">
                      <a16:colId xmlns:a16="http://schemas.microsoft.com/office/drawing/2014/main" val="497357521"/>
                    </a:ext>
                  </a:extLst>
                </a:gridCol>
                <a:gridCol w="2376264">
                  <a:extLst>
                    <a:ext uri="{9D8B030D-6E8A-4147-A177-3AD203B41FA5}">
                      <a16:colId xmlns:a16="http://schemas.microsoft.com/office/drawing/2014/main" val="1508322403"/>
                    </a:ext>
                  </a:extLst>
                </a:gridCol>
                <a:gridCol w="2088232">
                  <a:extLst>
                    <a:ext uri="{9D8B030D-6E8A-4147-A177-3AD203B41FA5}">
                      <a16:colId xmlns:a16="http://schemas.microsoft.com/office/drawing/2014/main" val="1407255278"/>
                    </a:ext>
                  </a:extLst>
                </a:gridCol>
                <a:gridCol w="2016224">
                  <a:extLst>
                    <a:ext uri="{9D8B030D-6E8A-4147-A177-3AD203B41FA5}">
                      <a16:colId xmlns:a16="http://schemas.microsoft.com/office/drawing/2014/main" val="1396081149"/>
                    </a:ext>
                  </a:extLst>
                </a:gridCol>
                <a:gridCol w="2470919">
                  <a:extLst>
                    <a:ext uri="{9D8B030D-6E8A-4147-A177-3AD203B41FA5}">
                      <a16:colId xmlns:a16="http://schemas.microsoft.com/office/drawing/2014/main" val="2295935891"/>
                    </a:ext>
                  </a:extLst>
                </a:gridCol>
              </a:tblGrid>
              <a:tr h="1985453">
                <a:tc>
                  <a:txBody>
                    <a:bodyPr/>
                    <a:lstStyle/>
                    <a:p>
                      <a:pPr marL="0" marR="0" algn="ctr">
                        <a:lnSpc>
                          <a:spcPct val="115000"/>
                        </a:lnSpc>
                        <a:spcBef>
                          <a:spcPts val="0"/>
                        </a:spcBef>
                        <a:spcAft>
                          <a:spcPts val="0"/>
                        </a:spcAft>
                      </a:pPr>
                      <a:r>
                        <a:rPr lang="en-IN" sz="3600" b="1" dirty="0">
                          <a:solidFill>
                            <a:schemeClr val="tx1"/>
                          </a:solidFill>
                          <a:effectLst/>
                          <a:latin typeface="Calibri" panose="020F0502020204030204" pitchFamily="34" charset="0"/>
                          <a:ea typeface="Palatino" pitchFamily="2" charset="77"/>
                          <a:cs typeface="Calibri" panose="020F0502020204030204" pitchFamily="34" charset="0"/>
                        </a:rPr>
                        <a:t>Original Text</a:t>
                      </a:r>
                      <a:endParaRPr lang="en-US" sz="3600" dirty="0">
                        <a:solidFill>
                          <a:schemeClr val="tx1"/>
                        </a:solidFill>
                        <a:effectLst/>
                        <a:latin typeface="Calibri" panose="020F0502020204030204" pitchFamily="34" charset="0"/>
                        <a:ea typeface="Palatino" pitchFamily="2" charset="77"/>
                        <a:cs typeface="Calibri" panose="020F0502020204030204" pitchFamily="34" charset="0"/>
                      </a:endParaRPr>
                    </a:p>
                  </a:txBody>
                  <a:tcPr marL="40423" marR="4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50000"/>
                      </a:schemeClr>
                    </a:solidFill>
                  </a:tcPr>
                </a:tc>
                <a:tc>
                  <a:txBody>
                    <a:bodyPr/>
                    <a:lstStyle/>
                    <a:p>
                      <a:pPr marL="0" marR="0" algn="ctr">
                        <a:lnSpc>
                          <a:spcPct val="115000"/>
                        </a:lnSpc>
                        <a:spcBef>
                          <a:spcPts val="0"/>
                        </a:spcBef>
                        <a:spcAft>
                          <a:spcPts val="0"/>
                        </a:spcAft>
                      </a:pPr>
                      <a:r>
                        <a:rPr lang="en-IN" sz="3600" b="1" dirty="0">
                          <a:solidFill>
                            <a:schemeClr val="tx1"/>
                          </a:solidFill>
                          <a:effectLst/>
                          <a:latin typeface="Calibri" panose="020F0502020204030204" pitchFamily="34" charset="0"/>
                          <a:ea typeface="Palatino" pitchFamily="2" charset="77"/>
                          <a:cs typeface="Calibri" panose="020F0502020204030204" pitchFamily="34" charset="0"/>
                        </a:rPr>
                        <a:t>Stemmed Text</a:t>
                      </a:r>
                      <a:endParaRPr lang="en-US" sz="3600" dirty="0">
                        <a:solidFill>
                          <a:schemeClr val="tx1"/>
                        </a:solidFill>
                        <a:effectLst/>
                        <a:latin typeface="Calibri" panose="020F0502020204030204" pitchFamily="34" charset="0"/>
                        <a:ea typeface="Palatino" pitchFamily="2" charset="77"/>
                        <a:cs typeface="Calibri" panose="020F0502020204030204" pitchFamily="34" charset="0"/>
                      </a:endParaRPr>
                    </a:p>
                  </a:txBody>
                  <a:tcPr marL="40423" marR="4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50000"/>
                      </a:schemeClr>
                    </a:solidFill>
                  </a:tcPr>
                </a:tc>
                <a:tc>
                  <a:txBody>
                    <a:bodyPr/>
                    <a:lstStyle/>
                    <a:p>
                      <a:pPr marL="0" marR="0" algn="ctr">
                        <a:lnSpc>
                          <a:spcPct val="115000"/>
                        </a:lnSpc>
                        <a:spcBef>
                          <a:spcPts val="0"/>
                        </a:spcBef>
                        <a:spcAft>
                          <a:spcPts val="0"/>
                        </a:spcAft>
                      </a:pPr>
                      <a:r>
                        <a:rPr lang="en-IN" sz="3600" b="1" dirty="0">
                          <a:solidFill>
                            <a:schemeClr val="tx1"/>
                          </a:solidFill>
                          <a:effectLst/>
                          <a:latin typeface="Calibri" panose="020F0502020204030204" pitchFamily="34" charset="0"/>
                          <a:ea typeface="Palatino" pitchFamily="2" charset="77"/>
                          <a:cs typeface="Calibri" panose="020F0502020204030204" pitchFamily="34" charset="0"/>
                        </a:rPr>
                        <a:t>Label</a:t>
                      </a:r>
                      <a:endParaRPr lang="en-US" sz="3600" dirty="0">
                        <a:solidFill>
                          <a:schemeClr val="tx1"/>
                        </a:solidFill>
                        <a:effectLst/>
                        <a:latin typeface="Calibri" panose="020F0502020204030204" pitchFamily="34" charset="0"/>
                        <a:ea typeface="Palatino" pitchFamily="2" charset="77"/>
                        <a:cs typeface="Calibri" panose="020F0502020204030204" pitchFamily="34" charset="0"/>
                      </a:endParaRPr>
                    </a:p>
                  </a:txBody>
                  <a:tcPr marL="40423" marR="4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50000"/>
                      </a:schemeClr>
                    </a:solidFill>
                  </a:tcPr>
                </a:tc>
                <a:tc>
                  <a:txBody>
                    <a:bodyPr/>
                    <a:lstStyle/>
                    <a:p>
                      <a:pPr marL="0" marR="0" algn="ctr">
                        <a:lnSpc>
                          <a:spcPct val="115000"/>
                        </a:lnSpc>
                        <a:spcBef>
                          <a:spcPts val="0"/>
                        </a:spcBef>
                        <a:spcAft>
                          <a:spcPts val="0"/>
                        </a:spcAft>
                      </a:pPr>
                      <a:r>
                        <a:rPr lang="en-US" sz="3600" dirty="0">
                          <a:solidFill>
                            <a:schemeClr val="tx1"/>
                          </a:solidFill>
                          <a:effectLst/>
                          <a:latin typeface="Calibri" panose="020F0502020204030204" pitchFamily="34" charset="0"/>
                          <a:ea typeface="Palatino" pitchFamily="2" charset="77"/>
                          <a:cs typeface="Calibri" panose="020F0502020204030204" pitchFamily="34" charset="0"/>
                        </a:rPr>
                        <a:t>Sub_Category_1</a:t>
                      </a:r>
                    </a:p>
                  </a:txBody>
                  <a:tcPr marL="40423" marR="4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50000"/>
                      </a:schemeClr>
                    </a:solid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3600" dirty="0">
                          <a:solidFill>
                            <a:schemeClr val="tx1"/>
                          </a:solidFill>
                          <a:effectLst/>
                          <a:latin typeface="Calibri" panose="020F0502020204030204" pitchFamily="34" charset="0"/>
                          <a:ea typeface="Palatino" pitchFamily="2" charset="77"/>
                          <a:cs typeface="Calibri" panose="020F0502020204030204" pitchFamily="34" charset="0"/>
                        </a:rPr>
                        <a:t>Sub_Category_2</a:t>
                      </a:r>
                    </a:p>
                    <a:p>
                      <a:pPr marL="0" marR="0" algn="ctr">
                        <a:lnSpc>
                          <a:spcPct val="115000"/>
                        </a:lnSpc>
                        <a:spcBef>
                          <a:spcPts val="0"/>
                        </a:spcBef>
                        <a:spcAft>
                          <a:spcPts val="0"/>
                        </a:spcAft>
                      </a:pPr>
                      <a:endParaRPr lang="en-US" sz="3600" dirty="0">
                        <a:solidFill>
                          <a:schemeClr val="tx1"/>
                        </a:solidFill>
                        <a:effectLst/>
                        <a:latin typeface="Calibri" panose="020F0502020204030204" pitchFamily="34" charset="0"/>
                        <a:ea typeface="Palatino" pitchFamily="2" charset="77"/>
                        <a:cs typeface="Calibri" panose="020F0502020204030204" pitchFamily="34" charset="0"/>
                      </a:endParaRPr>
                    </a:p>
                  </a:txBody>
                  <a:tcPr marL="40423" marR="4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50000"/>
                      </a:schemeClr>
                    </a:solidFill>
                  </a:tcPr>
                </a:tc>
                <a:tc>
                  <a:txBody>
                    <a:bodyPr/>
                    <a:lstStyle/>
                    <a:p>
                      <a:pPr marL="0" marR="0" algn="ctr">
                        <a:lnSpc>
                          <a:spcPct val="115000"/>
                        </a:lnSpc>
                        <a:spcBef>
                          <a:spcPts val="0"/>
                        </a:spcBef>
                        <a:spcAft>
                          <a:spcPts val="0"/>
                        </a:spcAft>
                      </a:pPr>
                      <a:r>
                        <a:rPr lang="en-US" sz="3600" dirty="0" err="1">
                          <a:solidFill>
                            <a:schemeClr val="tx1"/>
                          </a:solidFill>
                          <a:effectLst/>
                          <a:latin typeface="Calibri" panose="020F0502020204030204" pitchFamily="34" charset="0"/>
                          <a:ea typeface="Palatino" pitchFamily="2" charset="77"/>
                          <a:cs typeface="Calibri" panose="020F0502020204030204" pitchFamily="34" charset="0"/>
                        </a:rPr>
                        <a:t>Website_link</a:t>
                      </a:r>
                      <a:r>
                        <a:rPr lang="en-US" sz="3600" dirty="0">
                          <a:solidFill>
                            <a:schemeClr val="tx1"/>
                          </a:solidFill>
                          <a:effectLst/>
                          <a:latin typeface="Calibri" panose="020F0502020204030204" pitchFamily="34" charset="0"/>
                          <a:ea typeface="Palatino" pitchFamily="2" charset="77"/>
                          <a:cs typeface="Calibri" panose="020F0502020204030204" pitchFamily="34" charset="0"/>
                        </a:rPr>
                        <a:t>/Number</a:t>
                      </a:r>
                    </a:p>
                  </a:txBody>
                  <a:tcPr marL="40423" marR="4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230301863"/>
                  </a:ext>
                </a:extLst>
              </a:tr>
              <a:tr h="2916434">
                <a:tc>
                  <a:txBody>
                    <a:bodyPr/>
                    <a:lstStyle/>
                    <a:p>
                      <a:pPr marL="0" marR="0">
                        <a:lnSpc>
                          <a:spcPct val="115000"/>
                        </a:lnSpc>
                        <a:spcBef>
                          <a:spcPts val="0"/>
                        </a:spcBef>
                        <a:spcAft>
                          <a:spcPts val="0"/>
                        </a:spcAft>
                      </a:pP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Getyourmedications</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descrete</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shipping available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Wickrkik</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hoodplug99 Text 0 8691339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Whatsapp</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1440 9413147 place your order for quality medications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xanax</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adderall</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LSD MDMA lean coke ice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cb</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method opiates shrooms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xtc</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oxy Molly ketamine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percs</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roxy</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amp more</a:t>
                      </a:r>
                    </a:p>
                  </a:txBody>
                  <a:tcPr marL="40423" marR="4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getyourmed</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descret</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ship avail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wickrkik</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hoodplug99 text 0 8691339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whatsapp</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1440 9413147 place order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qualiti</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medic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xanax</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adderal</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lsd</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mdma</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lean coke ice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cb</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method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opiat</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shroom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xtc</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oxi</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molli</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ketamin</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perc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roxi</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amp</a:t>
                      </a:r>
                    </a:p>
                  </a:txBody>
                  <a:tcPr marL="40423" marR="4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2000" dirty="0">
                          <a:solidFill>
                            <a:srgbClr val="000000"/>
                          </a:solidFill>
                          <a:effectLst/>
                          <a:latin typeface="Calibri" panose="020F0502020204030204" pitchFamily="34" charset="0"/>
                          <a:ea typeface="Palatino" pitchFamily="2" charset="77"/>
                          <a:cs typeface="Calibri" panose="020F0502020204030204" pitchFamily="34" charset="0"/>
                        </a:rPr>
                        <a:t>Selling</a:t>
                      </a:r>
                      <a:endParaRPr lang="en-US" sz="2000" dirty="0">
                        <a:effectLst/>
                        <a:latin typeface="Calibri" panose="020F0502020204030204" pitchFamily="34" charset="0"/>
                        <a:ea typeface="Palatino" pitchFamily="2" charset="77"/>
                        <a:cs typeface="Calibri" panose="020F0502020204030204" pitchFamily="34" charset="0"/>
                      </a:endParaRPr>
                    </a:p>
                  </a:txBody>
                  <a:tcPr marL="40423" marR="4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solidFill>
                            <a:schemeClr val="bg2"/>
                          </a:solidFill>
                          <a:effectLst/>
                          <a:latin typeface="Calibri" panose="020F0502020204030204" pitchFamily="34" charset="0"/>
                          <a:ea typeface="Palatino" pitchFamily="2" charset="77"/>
                          <a:cs typeface="Calibri" panose="020F0502020204030204" pitchFamily="34" charset="0"/>
                        </a:rPr>
                        <a:t>Opioid</a:t>
                      </a:r>
                    </a:p>
                  </a:txBody>
                  <a:tcPr marL="40423" marR="4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Muliple</a:t>
                      </a:r>
                      <a:endParaRPr lang="en-US" sz="2000" dirty="0">
                        <a:solidFill>
                          <a:schemeClr val="bg2"/>
                        </a:solidFill>
                        <a:effectLst/>
                        <a:latin typeface="Calibri" panose="020F0502020204030204" pitchFamily="34" charset="0"/>
                        <a:ea typeface="Palatino" pitchFamily="2" charset="77"/>
                        <a:cs typeface="Calibri" panose="020F0502020204030204" pitchFamily="34" charset="0"/>
                      </a:endParaRPr>
                    </a:p>
                  </a:txBody>
                  <a:tcPr marL="40423" marR="4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solidFill>
                            <a:schemeClr val="bg2"/>
                          </a:solidFill>
                          <a:effectLst/>
                          <a:latin typeface="Calibri" panose="020F0502020204030204" pitchFamily="34" charset="0"/>
                          <a:ea typeface="Palatino" pitchFamily="2" charset="77"/>
                          <a:cs typeface="Calibri" panose="020F0502020204030204" pitchFamily="34" charset="0"/>
                        </a:rPr>
                        <a:t>Text 0 8691339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Whatsapp</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1440 9413147 </a:t>
                      </a:r>
                      <a:endParaRPr lang="en-US" sz="2000" dirty="0">
                        <a:effectLst/>
                        <a:latin typeface="Calibri" panose="020F0502020204030204" pitchFamily="34" charset="0"/>
                        <a:ea typeface="Palatino" pitchFamily="2" charset="77"/>
                        <a:cs typeface="Calibri" panose="020F0502020204030204" pitchFamily="34" charset="0"/>
                      </a:endParaRPr>
                    </a:p>
                  </a:txBody>
                  <a:tcPr marL="40423" marR="4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226301"/>
                  </a:ext>
                </a:extLst>
              </a:tr>
              <a:tr h="7322516">
                <a:tc>
                  <a:txBody>
                    <a:bodyPr/>
                    <a:lstStyle/>
                    <a:p>
                      <a:pPr marL="0" marR="0">
                        <a:lnSpc>
                          <a:spcPct val="115000"/>
                        </a:lnSpc>
                        <a:spcBef>
                          <a:spcPts val="0"/>
                        </a:spcBef>
                        <a:spcAft>
                          <a:spcPts val="0"/>
                        </a:spcAft>
                      </a:pPr>
                      <a:r>
                        <a:rPr lang="en-US" sz="2000" dirty="0">
                          <a:solidFill>
                            <a:schemeClr val="bg2"/>
                          </a:solidFill>
                          <a:effectLst/>
                          <a:latin typeface="Calibri" panose="020F0502020204030204" pitchFamily="34" charset="0"/>
                          <a:ea typeface="Palatino" pitchFamily="2" charset="77"/>
                          <a:cs typeface="Calibri" panose="020F0502020204030204" pitchFamily="34" charset="0"/>
                        </a:rPr>
                        <a:t>buying medicines can be a pain Moreover buying medicines can often burn a hole in our pocket The good news is that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Tramadolshopis</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giving you the platform to buy medicines online and also help you to save a considerable amount of money Hurry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bogo</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Offer is valid for only few days Here are reasons why you should buy all your medicines from TRAMADOLSHOP Authentic medicines Lowest prices International Trusted pharmacy Convenient and simple process Great discounts and offers Contact us https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tramadolshopis</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or mail us directly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TramadolshopNeomailboxCh</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bestpharmacy</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pharmacy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usa</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usapharmacy</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happycustomers</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onlinepharmacy</a:t>
                      </a:r>
                      <a:endParaRPr lang="en-US" sz="2000" dirty="0">
                        <a:solidFill>
                          <a:schemeClr val="bg2"/>
                        </a:solidFill>
                        <a:effectLst/>
                        <a:latin typeface="Calibri" panose="020F0502020204030204" pitchFamily="34" charset="0"/>
                        <a:ea typeface="Palatino" pitchFamily="2" charset="77"/>
                        <a:cs typeface="Calibri" panose="020F0502020204030204" pitchFamily="34" charset="0"/>
                      </a:endParaRPr>
                    </a:p>
                  </a:txBody>
                  <a:tcPr marL="40423" marR="4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solidFill>
                            <a:schemeClr val="bg2"/>
                          </a:solidFill>
                          <a:effectLst/>
                          <a:latin typeface="Calibri" panose="020F0502020204030204" pitchFamily="34" charset="0"/>
                          <a:ea typeface="Palatino" pitchFamily="2" charset="77"/>
                          <a:cs typeface="Calibri" panose="020F0502020204030204" pitchFamily="34" charset="0"/>
                        </a:rPr>
                        <a:t>buy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medicin</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can pain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moreov</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buy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medicin</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can often burn hole pocket good news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tramadolshopi</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give platform buy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medicin</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onlin</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also help save consider amount money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hurri</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bogo</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offer valid day reason buy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medicin</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tramadolshop</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authent</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medicin</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lowest price intern trust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pharmaci</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conveni</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simpl</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process great discount offer contact us https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tramadolshopi</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mail us direct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tramadolshopneomailboxch</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bestpharmaci</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pharmaci</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usa</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usapharmaci</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happycustom</a:t>
                      </a:r>
                      <a:r>
                        <a:rPr lang="en-US" sz="2000" dirty="0">
                          <a:solidFill>
                            <a:schemeClr val="bg2"/>
                          </a:solidFill>
                          <a:effectLst/>
                          <a:latin typeface="Calibri" panose="020F0502020204030204" pitchFamily="34" charset="0"/>
                          <a:ea typeface="Palatino" pitchFamily="2" charset="77"/>
                          <a:cs typeface="Calibri" panose="020F0502020204030204" pitchFamily="34" charset="0"/>
                        </a:rPr>
                        <a:t> </a:t>
                      </a: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onlinepharmaci</a:t>
                      </a:r>
                      <a:endParaRPr lang="en-US" sz="2000" dirty="0">
                        <a:solidFill>
                          <a:schemeClr val="bg2"/>
                        </a:solidFill>
                        <a:effectLst/>
                        <a:latin typeface="Calibri" panose="020F0502020204030204" pitchFamily="34" charset="0"/>
                        <a:ea typeface="Palatino" pitchFamily="2" charset="77"/>
                        <a:cs typeface="Calibri" panose="020F0502020204030204" pitchFamily="34" charset="0"/>
                      </a:endParaRPr>
                    </a:p>
                  </a:txBody>
                  <a:tcPr marL="40423" marR="4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2000" dirty="0">
                          <a:solidFill>
                            <a:srgbClr val="000000"/>
                          </a:solidFill>
                          <a:effectLst/>
                          <a:latin typeface="Calibri" panose="020F0502020204030204" pitchFamily="34" charset="0"/>
                          <a:ea typeface="Palatino" pitchFamily="2" charset="77"/>
                          <a:cs typeface="Calibri" panose="020F0502020204030204" pitchFamily="34" charset="0"/>
                        </a:rPr>
                        <a:t>Selling</a:t>
                      </a:r>
                      <a:endParaRPr lang="en-US" sz="2000" dirty="0">
                        <a:effectLst/>
                        <a:latin typeface="Calibri" panose="020F0502020204030204" pitchFamily="34" charset="0"/>
                        <a:ea typeface="Palatino" pitchFamily="2" charset="77"/>
                        <a:cs typeface="Calibri" panose="020F0502020204030204" pitchFamily="34" charset="0"/>
                      </a:endParaRPr>
                    </a:p>
                  </a:txBody>
                  <a:tcPr marL="40423" marR="4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solidFill>
                            <a:schemeClr val="bg2"/>
                          </a:solidFill>
                          <a:effectLst/>
                          <a:latin typeface="Calibri" panose="020F0502020204030204" pitchFamily="34" charset="0"/>
                          <a:ea typeface="Palatino" pitchFamily="2" charset="77"/>
                          <a:cs typeface="Calibri" panose="020F0502020204030204" pitchFamily="34" charset="0"/>
                        </a:rPr>
                        <a:t>Opioid</a:t>
                      </a:r>
                      <a:endParaRPr lang="en-US" sz="2000" dirty="0">
                        <a:effectLst/>
                        <a:latin typeface="Calibri" panose="020F0502020204030204" pitchFamily="34" charset="0"/>
                        <a:ea typeface="Palatino" pitchFamily="2" charset="77"/>
                        <a:cs typeface="Calibri" panose="020F0502020204030204" pitchFamily="34" charset="0"/>
                      </a:endParaRPr>
                    </a:p>
                  </a:txBody>
                  <a:tcPr marL="40423" marR="4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err="1">
                          <a:solidFill>
                            <a:schemeClr val="bg2"/>
                          </a:solidFill>
                          <a:effectLst/>
                          <a:latin typeface="Calibri" panose="020F0502020204030204" pitchFamily="34" charset="0"/>
                          <a:ea typeface="Palatino" pitchFamily="2" charset="77"/>
                          <a:cs typeface="Calibri" panose="020F0502020204030204" pitchFamily="34" charset="0"/>
                        </a:rPr>
                        <a:t>Muliple</a:t>
                      </a:r>
                      <a:endParaRPr lang="en-US" sz="2000" dirty="0">
                        <a:effectLst/>
                        <a:latin typeface="Calibri" panose="020F0502020204030204" pitchFamily="34" charset="0"/>
                        <a:ea typeface="Palatino" pitchFamily="2" charset="77"/>
                        <a:cs typeface="Calibri" panose="020F0502020204030204" pitchFamily="34" charset="0"/>
                      </a:endParaRPr>
                    </a:p>
                  </a:txBody>
                  <a:tcPr marL="40423" marR="4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solidFill>
                            <a:schemeClr val="bg2"/>
                          </a:solidFill>
                          <a:effectLst/>
                          <a:latin typeface="Calibri" panose="020F0502020204030204" pitchFamily="34" charset="0"/>
                          <a:ea typeface="Palatino" pitchFamily="2" charset="77"/>
                          <a:cs typeface="Calibri" panose="020F0502020204030204" pitchFamily="34" charset="0"/>
                        </a:rPr>
                        <a:t>http://tramadolshop.is/</a:t>
                      </a:r>
                    </a:p>
                  </a:txBody>
                  <a:tcPr marL="40423" marR="4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9170422"/>
                  </a:ext>
                </a:extLst>
              </a:tr>
            </a:tbl>
          </a:graphicData>
        </a:graphic>
      </p:graphicFrame>
      <p:pic>
        <p:nvPicPr>
          <p:cNvPr id="9" name="Picture 8">
            <a:extLst>
              <a:ext uri="{FF2B5EF4-FFF2-40B4-BE49-F238E27FC236}">
                <a16:creationId xmlns:a16="http://schemas.microsoft.com/office/drawing/2014/main" id="{F6FA1008-BC06-4F74-B7CB-B582CA8BEE36}"/>
              </a:ext>
            </a:extLst>
          </p:cNvPr>
          <p:cNvPicPr>
            <a:picLocks noChangeAspect="1"/>
          </p:cNvPicPr>
          <p:nvPr/>
        </p:nvPicPr>
        <p:blipFill>
          <a:blip r:embed="rId3"/>
          <a:stretch>
            <a:fillRect/>
          </a:stretch>
        </p:blipFill>
        <p:spPr>
          <a:xfrm>
            <a:off x="814736" y="12170569"/>
            <a:ext cx="3672408" cy="952127"/>
          </a:xfrm>
          <a:prstGeom prst="rect">
            <a:avLst/>
          </a:prstGeom>
        </p:spPr>
      </p:pic>
    </p:spTree>
    <p:extLst>
      <p:ext uri="{BB962C8B-B14F-4D97-AF65-F5344CB8AC3E}">
        <p14:creationId xmlns:p14="http://schemas.microsoft.com/office/powerpoint/2010/main" val="296698233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2DDC29E-9AFC-4A28-9EC1-410951824B5C}"/>
              </a:ext>
            </a:extLst>
          </p:cNvPr>
          <p:cNvPicPr>
            <a:picLocks noChangeAspect="1"/>
          </p:cNvPicPr>
          <p:nvPr/>
        </p:nvPicPr>
        <p:blipFill>
          <a:blip r:embed="rId3"/>
          <a:stretch>
            <a:fillRect/>
          </a:stretch>
        </p:blipFill>
        <p:spPr>
          <a:xfrm>
            <a:off x="814736" y="12170569"/>
            <a:ext cx="3672408" cy="952127"/>
          </a:xfrm>
          <a:prstGeom prst="rect">
            <a:avLst/>
          </a:prstGeom>
        </p:spPr>
      </p:pic>
      <p:sp>
        <p:nvSpPr>
          <p:cNvPr id="134" name="Rectangle 13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3"/>
          <p:cNvSpPr txBox="1">
            <a:spLocks/>
          </p:cNvSpPr>
          <p:nvPr/>
        </p:nvSpPr>
        <p:spPr bwMode="auto">
          <a:xfrm>
            <a:off x="1092702" y="867090"/>
            <a:ext cx="22279708" cy="1860894"/>
          </a:xfrm>
          <a:prstGeom prst="ellipse">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p>
            <a:pPr algn="ctr" defTabSz="914400" eaLnBrk="1" hangingPunct="1">
              <a:lnSpc>
                <a:spcPct val="90000"/>
              </a:lnSpc>
              <a:spcAft>
                <a:spcPts val="600"/>
              </a:spcAft>
              <a:defRPr/>
            </a:pPr>
            <a:r>
              <a:rPr lang="en-US" altLang="x-none" sz="8100" dirty="0">
                <a:solidFill>
                  <a:schemeClr val="tx1"/>
                </a:solidFill>
                <a:latin typeface="Calibri" panose="020F0502020204030204" pitchFamily="34" charset="0"/>
                <a:cs typeface="Calibri" panose="020F0502020204030204" pitchFamily="34" charset="0"/>
                <a:sym typeface="Poppins Medium" charset="0"/>
              </a:rPr>
              <a:t>ANALYSIS OF OPIOID SELLING POSTS </a:t>
            </a:r>
          </a:p>
        </p:txBody>
      </p:sp>
      <p:cxnSp>
        <p:nvCxnSpPr>
          <p:cNvPr id="136" name="Straight Connector 13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6145" name="Text Box 1"/>
          <p:cNvSpPr txBox="1">
            <a:spLocks/>
          </p:cNvSpPr>
          <p:nvPr/>
        </p:nvSpPr>
        <p:spPr bwMode="auto">
          <a:xfrm>
            <a:off x="22545675" y="12520613"/>
            <a:ext cx="895350"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spcAft>
                <a:spcPts val="600"/>
              </a:spcAft>
              <a:defRPr/>
            </a:pPr>
            <a:fld id="{F5ED97B1-C944-FE4D-BF9B-87A2D9DE62D5}" type="slidenum">
              <a:rPr lang="x-none" altLang="x-none" smtClean="0">
                <a:solidFill>
                  <a:srgbClr val="9B9A9C"/>
                </a:solidFill>
                <a:latin typeface="Roboto" charset="0"/>
                <a:ea typeface="Roboto" charset="0"/>
                <a:cs typeface="Roboto" charset="0"/>
              </a:rPr>
              <a:pPr algn="ctr" eaLnBrk="1">
                <a:spcAft>
                  <a:spcPts val="600"/>
                </a:spcAft>
                <a:defRPr/>
              </a:pPr>
              <a:t>21</a:t>
            </a:fld>
            <a:endParaRPr lang="x-none" altLang="x-none">
              <a:solidFill>
                <a:srgbClr val="9B9A9C"/>
              </a:solidFill>
              <a:latin typeface="Roboto" charset="0"/>
              <a:ea typeface="Roboto" charset="0"/>
              <a:cs typeface="Roboto" charset="0"/>
            </a:endParaRPr>
          </a:p>
        </p:txBody>
      </p:sp>
      <p:pic>
        <p:nvPicPr>
          <p:cNvPr id="3" name="Picture 2" descr="A screenshot of text&#10;&#10;Description automatically generated">
            <a:extLst>
              <a:ext uri="{FF2B5EF4-FFF2-40B4-BE49-F238E27FC236}">
                <a16:creationId xmlns:a16="http://schemas.microsoft.com/office/drawing/2014/main" id="{9E59D438-D7A8-4D3F-A2A3-D1D986073ABF}"/>
              </a:ext>
            </a:extLst>
          </p:cNvPr>
          <p:cNvPicPr>
            <a:picLocks noChangeAspect="1"/>
          </p:cNvPicPr>
          <p:nvPr/>
        </p:nvPicPr>
        <p:blipFill>
          <a:blip r:embed="rId4"/>
          <a:stretch>
            <a:fillRect/>
          </a:stretch>
        </p:blipFill>
        <p:spPr>
          <a:xfrm>
            <a:off x="1809547" y="4574835"/>
            <a:ext cx="9071929" cy="833154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CF1D2C55-64E2-43FA-B32D-A600BFD6D24F}"/>
              </a:ext>
            </a:extLst>
          </p:cNvPr>
          <p:cNvPicPr>
            <a:picLocks noChangeAspect="1"/>
          </p:cNvPicPr>
          <p:nvPr/>
        </p:nvPicPr>
        <p:blipFill>
          <a:blip r:embed="rId5"/>
          <a:stretch>
            <a:fillRect/>
          </a:stretch>
        </p:blipFill>
        <p:spPr>
          <a:xfrm>
            <a:off x="14492222" y="4555602"/>
            <a:ext cx="8351855" cy="8278764"/>
          </a:xfrm>
          <a:prstGeom prst="rect">
            <a:avLst/>
          </a:prstGeom>
        </p:spPr>
      </p:pic>
    </p:spTree>
    <p:extLst>
      <p:ext uri="{BB962C8B-B14F-4D97-AF65-F5344CB8AC3E}">
        <p14:creationId xmlns:p14="http://schemas.microsoft.com/office/powerpoint/2010/main" val="374931478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3"/>
          <p:cNvSpPr txBox="1">
            <a:spLocks/>
          </p:cNvSpPr>
          <p:nvPr/>
        </p:nvSpPr>
        <p:spPr bwMode="auto">
          <a:xfrm>
            <a:off x="1092702" y="867090"/>
            <a:ext cx="22279708" cy="1860894"/>
          </a:xfrm>
          <a:prstGeom prst="ellipse">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b">
            <a:normAutofit fontScale="92500"/>
          </a:bodyPr>
          <a:lstStyle/>
          <a:p>
            <a:pPr algn="ctr" defTabSz="914400" eaLnBrk="1" hangingPunct="1">
              <a:lnSpc>
                <a:spcPct val="90000"/>
              </a:lnSpc>
              <a:spcAft>
                <a:spcPts val="600"/>
              </a:spcAft>
              <a:defRPr/>
            </a:pPr>
            <a:r>
              <a:rPr lang="en-US" altLang="x-none" sz="8000" dirty="0">
                <a:solidFill>
                  <a:schemeClr val="tx1"/>
                </a:solidFill>
                <a:latin typeface="Calibri" panose="020F0502020204030204" pitchFamily="34" charset="0"/>
                <a:cs typeface="Calibri" panose="020F0502020204030204" pitchFamily="34" charset="0"/>
                <a:sym typeface="Poppins Medium" charset="0"/>
              </a:rPr>
              <a:t>ANALYSIS OF OPIOID SELLER PROFILES </a:t>
            </a:r>
          </a:p>
        </p:txBody>
      </p:sp>
      <p:cxnSp>
        <p:nvCxnSpPr>
          <p:cNvPr id="193" name="Straight Connector 19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6145" name="Text Box 1"/>
          <p:cNvSpPr txBox="1">
            <a:spLocks/>
          </p:cNvSpPr>
          <p:nvPr/>
        </p:nvSpPr>
        <p:spPr bwMode="auto">
          <a:xfrm>
            <a:off x="22545675" y="12520613"/>
            <a:ext cx="895350"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spcAft>
                <a:spcPts val="600"/>
              </a:spcAft>
              <a:defRPr/>
            </a:pPr>
            <a:fld id="{F5ED97B1-C944-FE4D-BF9B-87A2D9DE62D5}" type="slidenum">
              <a:rPr lang="x-none" altLang="x-none" smtClean="0">
                <a:solidFill>
                  <a:srgbClr val="9B9A9C"/>
                </a:solidFill>
                <a:latin typeface="Roboto" charset="0"/>
                <a:ea typeface="Roboto" charset="0"/>
                <a:cs typeface="Roboto" charset="0"/>
              </a:rPr>
              <a:pPr algn="ctr" eaLnBrk="1">
                <a:spcAft>
                  <a:spcPts val="600"/>
                </a:spcAft>
                <a:defRPr/>
              </a:pPr>
              <a:t>22</a:t>
            </a:fld>
            <a:endParaRPr lang="x-none" altLang="x-none">
              <a:solidFill>
                <a:srgbClr val="9B9A9C"/>
              </a:solidFill>
              <a:latin typeface="Roboto" charset="0"/>
              <a:ea typeface="Roboto" charset="0"/>
              <a:cs typeface="Roboto" charset="0"/>
            </a:endParaRPr>
          </a:p>
        </p:txBody>
      </p:sp>
      <p:pic>
        <p:nvPicPr>
          <p:cNvPr id="4" name="Picture 3" descr="A close up of a logo&#10;&#10;Description automatically generated">
            <a:extLst>
              <a:ext uri="{FF2B5EF4-FFF2-40B4-BE49-F238E27FC236}">
                <a16:creationId xmlns:a16="http://schemas.microsoft.com/office/drawing/2014/main" id="{50F05F23-7E1D-486F-996C-4E59C31AA9A6}"/>
              </a:ext>
            </a:extLst>
          </p:cNvPr>
          <p:cNvPicPr>
            <a:picLocks noChangeAspect="1"/>
          </p:cNvPicPr>
          <p:nvPr/>
        </p:nvPicPr>
        <p:blipFill>
          <a:blip r:embed="rId3"/>
          <a:stretch>
            <a:fillRect/>
          </a:stretch>
        </p:blipFill>
        <p:spPr>
          <a:xfrm>
            <a:off x="214538" y="5268086"/>
            <a:ext cx="11889073" cy="6405509"/>
          </a:xfrm>
          <a:prstGeom prst="rect">
            <a:avLst/>
          </a:prstGeom>
        </p:spPr>
      </p:pic>
      <p:pic>
        <p:nvPicPr>
          <p:cNvPr id="8" name="Picture 7" descr="A picture containing screenshot&#10;&#10;Description automatically generated">
            <a:extLst>
              <a:ext uri="{FF2B5EF4-FFF2-40B4-BE49-F238E27FC236}">
                <a16:creationId xmlns:a16="http://schemas.microsoft.com/office/drawing/2014/main" id="{17865FE1-29B2-470A-A01C-DE13079D5B0C}"/>
              </a:ext>
            </a:extLst>
          </p:cNvPr>
          <p:cNvPicPr>
            <a:picLocks noChangeAspect="1"/>
          </p:cNvPicPr>
          <p:nvPr/>
        </p:nvPicPr>
        <p:blipFill>
          <a:blip r:embed="rId4"/>
          <a:stretch>
            <a:fillRect/>
          </a:stretch>
        </p:blipFill>
        <p:spPr>
          <a:xfrm>
            <a:off x="12369911" y="5287799"/>
            <a:ext cx="11577183" cy="6385796"/>
          </a:xfrm>
          <a:prstGeom prst="rect">
            <a:avLst/>
          </a:prstGeom>
        </p:spPr>
      </p:pic>
      <p:pic>
        <p:nvPicPr>
          <p:cNvPr id="11" name="Picture 10">
            <a:extLst>
              <a:ext uri="{FF2B5EF4-FFF2-40B4-BE49-F238E27FC236}">
                <a16:creationId xmlns:a16="http://schemas.microsoft.com/office/drawing/2014/main" id="{3A55EB5B-CACF-48A0-B976-D8B10662720C}"/>
              </a:ext>
            </a:extLst>
          </p:cNvPr>
          <p:cNvPicPr>
            <a:picLocks noChangeAspect="1"/>
          </p:cNvPicPr>
          <p:nvPr/>
        </p:nvPicPr>
        <p:blipFill>
          <a:blip r:embed="rId5"/>
          <a:stretch>
            <a:fillRect/>
          </a:stretch>
        </p:blipFill>
        <p:spPr>
          <a:xfrm>
            <a:off x="814736" y="12170569"/>
            <a:ext cx="3672408" cy="952127"/>
          </a:xfrm>
          <a:prstGeom prst="rect">
            <a:avLst/>
          </a:prstGeom>
        </p:spPr>
      </p:pic>
    </p:spTree>
    <p:extLst>
      <p:ext uri="{BB962C8B-B14F-4D97-AF65-F5344CB8AC3E}">
        <p14:creationId xmlns:p14="http://schemas.microsoft.com/office/powerpoint/2010/main" val="214760904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6136" y="686972"/>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Box 3"/>
          <p:cNvSpPr txBox="1">
            <a:spLocks/>
          </p:cNvSpPr>
          <p:nvPr/>
        </p:nvSpPr>
        <p:spPr bwMode="auto">
          <a:xfrm>
            <a:off x="1052146" y="933156"/>
            <a:ext cx="22279708" cy="1860894"/>
          </a:xfrm>
          <a:prstGeom prst="ellipse">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b">
            <a:normAutofit fontScale="92500"/>
          </a:bodyPr>
          <a:lstStyle/>
          <a:p>
            <a:pPr algn="ctr" defTabSz="914400" eaLnBrk="1" hangingPunct="1">
              <a:lnSpc>
                <a:spcPct val="90000"/>
              </a:lnSpc>
              <a:spcAft>
                <a:spcPts val="600"/>
              </a:spcAft>
              <a:defRPr/>
            </a:pPr>
            <a:r>
              <a:rPr lang="en-US" altLang="x-none" sz="8100" dirty="0">
                <a:solidFill>
                  <a:schemeClr val="tx1"/>
                </a:solidFill>
                <a:latin typeface="Calibri" panose="020F0502020204030204" pitchFamily="34" charset="0"/>
                <a:cs typeface="Calibri" panose="020F0502020204030204" pitchFamily="34" charset="0"/>
                <a:sym typeface="Poppins Medium" charset="0"/>
              </a:rPr>
              <a:t>ANALYSIS OF OPIOID SELLER PROFILES</a:t>
            </a:r>
          </a:p>
        </p:txBody>
      </p:sp>
      <p:cxnSp>
        <p:nvCxnSpPr>
          <p:cNvPr id="136" name="Straight Connector 13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2897262"/>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social media post&#10;&#10;Description automatically generated">
            <a:extLst>
              <a:ext uri="{FF2B5EF4-FFF2-40B4-BE49-F238E27FC236}">
                <a16:creationId xmlns:a16="http://schemas.microsoft.com/office/drawing/2014/main" id="{9E7C1864-2369-433F-AF6F-9D242E54B3FE}"/>
              </a:ext>
            </a:extLst>
          </p:cNvPr>
          <p:cNvPicPr>
            <a:picLocks noChangeAspect="1"/>
          </p:cNvPicPr>
          <p:nvPr/>
        </p:nvPicPr>
        <p:blipFill>
          <a:blip r:embed="rId3"/>
          <a:stretch>
            <a:fillRect/>
          </a:stretch>
        </p:blipFill>
        <p:spPr>
          <a:xfrm>
            <a:off x="640080" y="4621668"/>
            <a:ext cx="22993642" cy="8599025"/>
          </a:xfrm>
          <a:prstGeom prst="rect">
            <a:avLst/>
          </a:prstGeom>
        </p:spPr>
      </p:pic>
      <p:sp>
        <p:nvSpPr>
          <p:cNvPr id="6145" name="Text Box 1"/>
          <p:cNvSpPr txBox="1">
            <a:spLocks/>
          </p:cNvSpPr>
          <p:nvPr/>
        </p:nvSpPr>
        <p:spPr bwMode="auto">
          <a:xfrm>
            <a:off x="22545675" y="12520613"/>
            <a:ext cx="895350"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spcAft>
                <a:spcPts val="600"/>
              </a:spcAft>
              <a:defRPr/>
            </a:pPr>
            <a:fld id="{F5ED97B1-C944-FE4D-BF9B-87A2D9DE62D5}" type="slidenum">
              <a:rPr lang="x-none" altLang="x-none" smtClean="0">
                <a:solidFill>
                  <a:srgbClr val="9B9A9C"/>
                </a:solidFill>
                <a:latin typeface="Roboto" charset="0"/>
                <a:ea typeface="Roboto" charset="0"/>
                <a:cs typeface="Roboto" charset="0"/>
              </a:rPr>
              <a:pPr algn="ctr" eaLnBrk="1">
                <a:spcAft>
                  <a:spcPts val="600"/>
                </a:spcAft>
                <a:defRPr/>
              </a:pPr>
              <a:t>23</a:t>
            </a:fld>
            <a:endParaRPr lang="x-none" altLang="x-none">
              <a:solidFill>
                <a:srgbClr val="9B9A9C"/>
              </a:solidFill>
              <a:latin typeface="Roboto" charset="0"/>
              <a:ea typeface="Roboto" charset="0"/>
              <a:cs typeface="Roboto" charset="0"/>
            </a:endParaRPr>
          </a:p>
        </p:txBody>
      </p:sp>
      <p:pic>
        <p:nvPicPr>
          <p:cNvPr id="2" name="Picture 1" descr="A close up of a logo&#10;&#10;Description automatically generated">
            <a:extLst>
              <a:ext uri="{FF2B5EF4-FFF2-40B4-BE49-F238E27FC236}">
                <a16:creationId xmlns:a16="http://schemas.microsoft.com/office/drawing/2014/main" id="{1E9C728C-8AD9-477D-AE4D-281E10A4CCA3}"/>
              </a:ext>
            </a:extLst>
          </p:cNvPr>
          <p:cNvPicPr>
            <a:picLocks noChangeAspect="1"/>
          </p:cNvPicPr>
          <p:nvPr/>
        </p:nvPicPr>
        <p:blipFill>
          <a:blip r:embed="rId4"/>
          <a:stretch>
            <a:fillRect/>
          </a:stretch>
        </p:blipFill>
        <p:spPr>
          <a:xfrm>
            <a:off x="742728" y="12126018"/>
            <a:ext cx="3744416" cy="996677"/>
          </a:xfrm>
          <a:prstGeom prst="rect">
            <a:avLst/>
          </a:prstGeom>
        </p:spPr>
      </p:pic>
      <p:sp>
        <p:nvSpPr>
          <p:cNvPr id="6" name="TextBox 5">
            <a:extLst>
              <a:ext uri="{FF2B5EF4-FFF2-40B4-BE49-F238E27FC236}">
                <a16:creationId xmlns:a16="http://schemas.microsoft.com/office/drawing/2014/main" id="{C731665A-B82B-4ADC-8783-4D850373314F}"/>
              </a:ext>
            </a:extLst>
          </p:cNvPr>
          <p:cNvSpPr txBox="1"/>
          <p:nvPr/>
        </p:nvSpPr>
        <p:spPr>
          <a:xfrm>
            <a:off x="1246784" y="3113584"/>
            <a:ext cx="21530392" cy="830997"/>
          </a:xfrm>
          <a:prstGeom prst="rect">
            <a:avLst/>
          </a:prstGeom>
          <a:noFill/>
        </p:spPr>
        <p:txBody>
          <a:bodyPr wrap="square" rtlCol="0">
            <a:spAutoFit/>
          </a:bodyPr>
          <a:lstStyle/>
          <a:p>
            <a:r>
              <a:rPr lang="en-US" sz="4800" dirty="0">
                <a:latin typeface="Calibri" panose="020F0502020204030204" pitchFamily="34" charset="0"/>
                <a:cs typeface="Calibri" panose="020F0502020204030204" pitchFamily="34" charset="0"/>
              </a:rPr>
              <a:t>Used website: </a:t>
            </a:r>
            <a:r>
              <a:rPr lang="en-US" sz="4800" dirty="0">
                <a:latin typeface="Calibri" panose="020F0502020204030204" pitchFamily="34" charset="0"/>
                <a:cs typeface="Calibri" panose="020F0502020204030204" pitchFamily="34" charset="0"/>
                <a:hlinkClick r:id="rId5"/>
              </a:rPr>
              <a:t>https://123accs.com/instagram-account-age-checker/</a:t>
            </a:r>
            <a:endParaRPr lang="en-US"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6181529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DE192-DE51-42B5-BD54-2D9EC46FCF3F}"/>
              </a:ext>
            </a:extLst>
          </p:cNvPr>
          <p:cNvPicPr>
            <a:picLocks noChangeAspect="1"/>
          </p:cNvPicPr>
          <p:nvPr/>
        </p:nvPicPr>
        <p:blipFill>
          <a:blip r:embed="rId2"/>
          <a:stretch>
            <a:fillRect/>
          </a:stretch>
        </p:blipFill>
        <p:spPr>
          <a:xfrm>
            <a:off x="814736" y="12170569"/>
            <a:ext cx="3672408" cy="952127"/>
          </a:xfrm>
          <a:prstGeom prst="rect">
            <a:avLst/>
          </a:prstGeom>
        </p:spPr>
      </p:pic>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3">
            <a:extLst>
              <a:ext uri="{FF2B5EF4-FFF2-40B4-BE49-F238E27FC236}">
                <a16:creationId xmlns:a16="http://schemas.microsoft.com/office/drawing/2014/main" id="{8175A6A5-7D19-F245-A1A1-45DA7FCD2910}"/>
              </a:ext>
            </a:extLst>
          </p:cNvPr>
          <p:cNvSpPr txBox="1">
            <a:spLocks/>
          </p:cNvSpPr>
          <p:nvPr/>
        </p:nvSpPr>
        <p:spPr bwMode="auto">
          <a:xfrm>
            <a:off x="1092702" y="867090"/>
            <a:ext cx="22279708" cy="18608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b">
            <a:normAutofit/>
          </a:bodyPr>
          <a:lstStyle/>
          <a:p>
            <a:pPr algn="ctr" defTabSz="914400" eaLnBrk="1" hangingPunct="1">
              <a:lnSpc>
                <a:spcPct val="90000"/>
              </a:lnSpc>
              <a:spcAft>
                <a:spcPts val="600"/>
              </a:spcAft>
              <a:defRPr/>
            </a:pPr>
            <a:r>
              <a:rPr lang="en-US" altLang="x-none" sz="8100" dirty="0">
                <a:solidFill>
                  <a:srgbClr val="FFFFFF"/>
                </a:solidFill>
                <a:latin typeface="Calibri" panose="020F0502020204030204" pitchFamily="34" charset="0"/>
                <a:ea typeface="+mj-ea"/>
                <a:cs typeface="Calibri" panose="020F0502020204030204" pitchFamily="34" charset="0"/>
                <a:sym typeface="Poppins Medium" charset="0"/>
              </a:rPr>
              <a:t>POSTS (OPIOID – TRAMADOL)</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Picture 7" descr="A screenshot of a cell phone&#10;&#10;Description automatically generated">
            <a:extLst>
              <a:ext uri="{FF2B5EF4-FFF2-40B4-BE49-F238E27FC236}">
                <a16:creationId xmlns:a16="http://schemas.microsoft.com/office/drawing/2014/main" id="{75AC8FD7-5BEF-40AA-BC7B-8B61185EB2D3}"/>
              </a:ext>
            </a:extLst>
          </p:cNvPr>
          <p:cNvPicPr>
            <a:picLocks noChangeAspect="1"/>
          </p:cNvPicPr>
          <p:nvPr/>
        </p:nvPicPr>
        <p:blipFill>
          <a:blip r:embed="rId3"/>
          <a:stretch>
            <a:fillRect/>
          </a:stretch>
        </p:blipFill>
        <p:spPr>
          <a:xfrm>
            <a:off x="866482" y="5264007"/>
            <a:ext cx="10708485" cy="698477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63DC14BB-B769-4682-A488-8E179833FF93}"/>
              </a:ext>
            </a:extLst>
          </p:cNvPr>
          <p:cNvPicPr>
            <a:picLocks noChangeAspect="1"/>
          </p:cNvPicPr>
          <p:nvPr/>
        </p:nvPicPr>
        <p:blipFill>
          <a:blip r:embed="rId4"/>
          <a:stretch>
            <a:fillRect/>
          </a:stretch>
        </p:blipFill>
        <p:spPr>
          <a:xfrm>
            <a:off x="12658012" y="5269834"/>
            <a:ext cx="11011022" cy="6978949"/>
          </a:xfrm>
          <a:prstGeom prst="rect">
            <a:avLst/>
          </a:prstGeom>
        </p:spPr>
      </p:pic>
    </p:spTree>
    <p:extLst>
      <p:ext uri="{BB962C8B-B14F-4D97-AF65-F5344CB8AC3E}">
        <p14:creationId xmlns:p14="http://schemas.microsoft.com/office/powerpoint/2010/main" val="3246500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3">
            <a:extLst>
              <a:ext uri="{FF2B5EF4-FFF2-40B4-BE49-F238E27FC236}">
                <a16:creationId xmlns:a16="http://schemas.microsoft.com/office/drawing/2014/main" id="{8175A6A5-7D19-F245-A1A1-45DA7FCD2910}"/>
              </a:ext>
            </a:extLst>
          </p:cNvPr>
          <p:cNvSpPr txBox="1">
            <a:spLocks/>
          </p:cNvSpPr>
          <p:nvPr/>
        </p:nvSpPr>
        <p:spPr bwMode="auto">
          <a:xfrm>
            <a:off x="1092702" y="1169725"/>
            <a:ext cx="22279708" cy="18608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b">
            <a:noAutofit/>
          </a:bodyPr>
          <a:lstStyle/>
          <a:p>
            <a:pPr algn="ctr" defTabSz="914400" eaLnBrk="1" hangingPunct="1">
              <a:lnSpc>
                <a:spcPct val="90000"/>
              </a:lnSpc>
              <a:spcAft>
                <a:spcPts val="600"/>
              </a:spcAft>
              <a:defRPr/>
            </a:pPr>
            <a:r>
              <a:rPr lang="en-US" altLang="x-none" sz="7500" dirty="0">
                <a:solidFill>
                  <a:srgbClr val="FFFFFF"/>
                </a:solidFill>
                <a:latin typeface="Calibri" panose="020F0502020204030204" pitchFamily="34" charset="0"/>
                <a:ea typeface="+mj-ea"/>
                <a:cs typeface="Calibri" panose="020F0502020204030204" pitchFamily="34" charset="0"/>
                <a:sym typeface="Poppins Medium" charset="0"/>
              </a:rPr>
              <a:t>POSTS (OPIOID – METHYLPHENIDATE &amp; PROMETHAZINECODIENE)</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33238D9-5D3B-4C12-9D49-9D6986DF0D21}"/>
              </a:ext>
            </a:extLst>
          </p:cNvPr>
          <p:cNvPicPr>
            <a:picLocks noChangeAspect="1"/>
          </p:cNvPicPr>
          <p:nvPr/>
        </p:nvPicPr>
        <p:blipFill>
          <a:blip r:embed="rId2"/>
          <a:stretch>
            <a:fillRect/>
          </a:stretch>
        </p:blipFill>
        <p:spPr>
          <a:xfrm>
            <a:off x="12939441" y="4853636"/>
            <a:ext cx="10731909" cy="8301616"/>
          </a:xfrm>
          <a:prstGeom prst="rect">
            <a:avLst/>
          </a:prstGeom>
        </p:spPr>
      </p:pic>
      <p:cxnSp>
        <p:nvCxnSpPr>
          <p:cNvPr id="22" name="Straight Connector 2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ell phone&#10;&#10;Description automatically generated">
            <a:extLst>
              <a:ext uri="{FF2B5EF4-FFF2-40B4-BE49-F238E27FC236}">
                <a16:creationId xmlns:a16="http://schemas.microsoft.com/office/drawing/2014/main" id="{2176383C-8D55-4CF9-B5B9-0F389EF6B83D}"/>
              </a:ext>
            </a:extLst>
          </p:cNvPr>
          <p:cNvPicPr>
            <a:picLocks noChangeAspect="1"/>
          </p:cNvPicPr>
          <p:nvPr/>
        </p:nvPicPr>
        <p:blipFill>
          <a:blip r:embed="rId3"/>
          <a:stretch>
            <a:fillRect/>
          </a:stretch>
        </p:blipFill>
        <p:spPr>
          <a:xfrm>
            <a:off x="783389" y="4818674"/>
            <a:ext cx="10911834" cy="8336578"/>
          </a:xfrm>
          <a:prstGeom prst="rect">
            <a:avLst/>
          </a:prstGeom>
        </p:spPr>
      </p:pic>
    </p:spTree>
    <p:extLst>
      <p:ext uri="{BB962C8B-B14F-4D97-AF65-F5344CB8AC3E}">
        <p14:creationId xmlns:p14="http://schemas.microsoft.com/office/powerpoint/2010/main" val="3834926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3">
            <a:extLst>
              <a:ext uri="{FF2B5EF4-FFF2-40B4-BE49-F238E27FC236}">
                <a16:creationId xmlns:a16="http://schemas.microsoft.com/office/drawing/2014/main" id="{8175A6A5-7D19-F245-A1A1-45DA7FCD2910}"/>
              </a:ext>
            </a:extLst>
          </p:cNvPr>
          <p:cNvSpPr txBox="1">
            <a:spLocks/>
          </p:cNvSpPr>
          <p:nvPr/>
        </p:nvSpPr>
        <p:spPr bwMode="auto">
          <a:xfrm>
            <a:off x="1092702" y="867090"/>
            <a:ext cx="22279708" cy="18608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b">
            <a:normAutofit/>
          </a:bodyPr>
          <a:lstStyle/>
          <a:p>
            <a:pPr algn="ctr" defTabSz="914400" eaLnBrk="1" hangingPunct="1">
              <a:lnSpc>
                <a:spcPct val="90000"/>
              </a:lnSpc>
              <a:spcAft>
                <a:spcPts val="600"/>
              </a:spcAft>
              <a:defRPr/>
            </a:pPr>
            <a:r>
              <a:rPr lang="en-US" altLang="x-none" sz="7500" dirty="0">
                <a:solidFill>
                  <a:srgbClr val="FFFFFF"/>
                </a:solidFill>
                <a:latin typeface="Calibri" panose="020F0502020204030204" pitchFamily="34" charset="0"/>
                <a:ea typeface="+mj-ea"/>
                <a:cs typeface="Calibri" panose="020F0502020204030204" pitchFamily="34" charset="0"/>
                <a:sym typeface="Poppins Medium" charset="0"/>
              </a:rPr>
              <a:t>POSTS WHERE OPIOID SELLERS HAVE COMMENTED</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descr="A close up of a bottle&#10;&#10;Description automatically generated">
            <a:extLst>
              <a:ext uri="{FF2B5EF4-FFF2-40B4-BE49-F238E27FC236}">
                <a16:creationId xmlns:a16="http://schemas.microsoft.com/office/drawing/2014/main" id="{D576802B-BDB9-4CE6-8CD1-504AEEAEB159}"/>
              </a:ext>
            </a:extLst>
          </p:cNvPr>
          <p:cNvPicPr>
            <a:picLocks noChangeAspect="1"/>
          </p:cNvPicPr>
          <p:nvPr/>
        </p:nvPicPr>
        <p:blipFill>
          <a:blip r:embed="rId2"/>
          <a:stretch>
            <a:fillRect/>
          </a:stretch>
        </p:blipFill>
        <p:spPr>
          <a:xfrm>
            <a:off x="11383675" y="4315651"/>
            <a:ext cx="12287675" cy="9071239"/>
          </a:xfrm>
          <a:prstGeom prst="rect">
            <a:avLst/>
          </a:prstGeom>
        </p:spPr>
      </p:pic>
      <p:pic>
        <p:nvPicPr>
          <p:cNvPr id="7" name="Picture 6" descr="A close up of a piece of paper&#10;&#10;Description automatically generated">
            <a:extLst>
              <a:ext uri="{FF2B5EF4-FFF2-40B4-BE49-F238E27FC236}">
                <a16:creationId xmlns:a16="http://schemas.microsoft.com/office/drawing/2014/main" id="{706B96FE-C3D9-43BA-9989-2F2FDA1CD216}"/>
              </a:ext>
            </a:extLst>
          </p:cNvPr>
          <p:cNvPicPr>
            <a:picLocks noChangeAspect="1"/>
          </p:cNvPicPr>
          <p:nvPr/>
        </p:nvPicPr>
        <p:blipFill>
          <a:blip r:embed="rId3"/>
          <a:stretch>
            <a:fillRect/>
          </a:stretch>
        </p:blipFill>
        <p:spPr>
          <a:xfrm>
            <a:off x="664208" y="8923959"/>
            <a:ext cx="10535816" cy="480204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C20A86EE-8F3E-426F-950A-D4DADB913C5E}"/>
              </a:ext>
            </a:extLst>
          </p:cNvPr>
          <p:cNvPicPr>
            <a:picLocks noChangeAspect="1"/>
          </p:cNvPicPr>
          <p:nvPr/>
        </p:nvPicPr>
        <p:blipFill>
          <a:blip r:embed="rId4"/>
          <a:stretch>
            <a:fillRect/>
          </a:stretch>
        </p:blipFill>
        <p:spPr>
          <a:xfrm>
            <a:off x="635639" y="4438506"/>
            <a:ext cx="10535816" cy="4390525"/>
          </a:xfrm>
          <a:prstGeom prst="rect">
            <a:avLst/>
          </a:prstGeom>
        </p:spPr>
      </p:pic>
    </p:spTree>
    <p:extLst>
      <p:ext uri="{BB962C8B-B14F-4D97-AF65-F5344CB8AC3E}">
        <p14:creationId xmlns:p14="http://schemas.microsoft.com/office/powerpoint/2010/main" val="3360270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3">
            <a:extLst>
              <a:ext uri="{FF2B5EF4-FFF2-40B4-BE49-F238E27FC236}">
                <a16:creationId xmlns:a16="http://schemas.microsoft.com/office/drawing/2014/main" id="{8175A6A5-7D19-F245-A1A1-45DA7FCD2910}"/>
              </a:ext>
            </a:extLst>
          </p:cNvPr>
          <p:cNvSpPr txBox="1">
            <a:spLocks/>
          </p:cNvSpPr>
          <p:nvPr/>
        </p:nvSpPr>
        <p:spPr bwMode="auto">
          <a:xfrm>
            <a:off x="1092702" y="867090"/>
            <a:ext cx="22279708" cy="18608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b">
            <a:normAutofit/>
          </a:bodyPr>
          <a:lstStyle/>
          <a:p>
            <a:pPr algn="ctr" defTabSz="914400" eaLnBrk="1" hangingPunct="1">
              <a:lnSpc>
                <a:spcPct val="90000"/>
              </a:lnSpc>
              <a:spcAft>
                <a:spcPts val="600"/>
              </a:spcAft>
              <a:defRPr/>
            </a:pPr>
            <a:r>
              <a:rPr lang="en-US" altLang="x-none" sz="7500" dirty="0">
                <a:solidFill>
                  <a:srgbClr val="FFFFFF"/>
                </a:solidFill>
                <a:latin typeface="Calibri" panose="020F0502020204030204" pitchFamily="34" charset="0"/>
                <a:ea typeface="+mj-ea"/>
                <a:cs typeface="Calibri" panose="020F0502020204030204" pitchFamily="34" charset="0"/>
                <a:sym typeface="Poppins Medium" charset="0"/>
              </a:rPr>
              <a:t>OPIOID SELLER PROFILES</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ell phone&#10;&#10;Description automatically generated">
            <a:extLst>
              <a:ext uri="{FF2B5EF4-FFF2-40B4-BE49-F238E27FC236}">
                <a16:creationId xmlns:a16="http://schemas.microsoft.com/office/drawing/2014/main" id="{5AA82F7F-C7AA-4D15-AF70-8EAFB0F36FCE}"/>
              </a:ext>
            </a:extLst>
          </p:cNvPr>
          <p:cNvPicPr>
            <a:picLocks noChangeAspect="1"/>
          </p:cNvPicPr>
          <p:nvPr/>
        </p:nvPicPr>
        <p:blipFill>
          <a:blip r:embed="rId2"/>
          <a:stretch>
            <a:fillRect/>
          </a:stretch>
        </p:blipFill>
        <p:spPr>
          <a:xfrm>
            <a:off x="8973" y="4463178"/>
            <a:ext cx="7862543" cy="247671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DE9C6A78-70A8-4428-A457-7B5365F0AAA8}"/>
              </a:ext>
            </a:extLst>
          </p:cNvPr>
          <p:cNvPicPr>
            <a:picLocks noChangeAspect="1"/>
          </p:cNvPicPr>
          <p:nvPr/>
        </p:nvPicPr>
        <p:blipFill>
          <a:blip r:embed="rId3"/>
          <a:stretch>
            <a:fillRect/>
          </a:stretch>
        </p:blipFill>
        <p:spPr>
          <a:xfrm>
            <a:off x="7871519" y="4463178"/>
            <a:ext cx="7375308" cy="245938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87BE84B0-ADBD-4C76-83BA-C44090589670}"/>
              </a:ext>
            </a:extLst>
          </p:cNvPr>
          <p:cNvPicPr>
            <a:picLocks noChangeAspect="1"/>
          </p:cNvPicPr>
          <p:nvPr/>
        </p:nvPicPr>
        <p:blipFill>
          <a:blip r:embed="rId4"/>
          <a:stretch>
            <a:fillRect/>
          </a:stretch>
        </p:blipFill>
        <p:spPr>
          <a:xfrm>
            <a:off x="15246827" y="4470756"/>
            <a:ext cx="9128198" cy="273430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D2561410-B3F5-4027-BE90-43E9BA37E10A}"/>
              </a:ext>
            </a:extLst>
          </p:cNvPr>
          <p:cNvPicPr>
            <a:picLocks noChangeAspect="1"/>
          </p:cNvPicPr>
          <p:nvPr/>
        </p:nvPicPr>
        <p:blipFill>
          <a:blip r:embed="rId5"/>
          <a:stretch>
            <a:fillRect/>
          </a:stretch>
        </p:blipFill>
        <p:spPr>
          <a:xfrm>
            <a:off x="7935809" y="6936444"/>
            <a:ext cx="7315833" cy="6776108"/>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1E4284B3-9B45-4BB0-8EF4-31172DEB6744}"/>
              </a:ext>
            </a:extLst>
          </p:cNvPr>
          <p:cNvPicPr>
            <a:picLocks noChangeAspect="1"/>
          </p:cNvPicPr>
          <p:nvPr/>
        </p:nvPicPr>
        <p:blipFill>
          <a:blip r:embed="rId6"/>
          <a:stretch>
            <a:fillRect/>
          </a:stretch>
        </p:blipFill>
        <p:spPr>
          <a:xfrm>
            <a:off x="8975" y="6939892"/>
            <a:ext cx="7921573" cy="6776108"/>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2BDCEB96-3397-462C-9033-1A67D3F4D9D8}"/>
              </a:ext>
            </a:extLst>
          </p:cNvPr>
          <p:cNvPicPr>
            <a:picLocks noChangeAspect="1"/>
          </p:cNvPicPr>
          <p:nvPr/>
        </p:nvPicPr>
        <p:blipFill>
          <a:blip r:embed="rId7"/>
          <a:stretch>
            <a:fillRect/>
          </a:stretch>
        </p:blipFill>
        <p:spPr>
          <a:xfrm>
            <a:off x="15246828" y="7200605"/>
            <a:ext cx="9137172" cy="6525833"/>
          </a:xfrm>
          <a:prstGeom prst="rect">
            <a:avLst/>
          </a:prstGeom>
        </p:spPr>
      </p:pic>
    </p:spTree>
    <p:extLst>
      <p:ext uri="{BB962C8B-B14F-4D97-AF65-F5344CB8AC3E}">
        <p14:creationId xmlns:p14="http://schemas.microsoft.com/office/powerpoint/2010/main" val="3242707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 Box 3">
            <a:extLst>
              <a:ext uri="{FF2B5EF4-FFF2-40B4-BE49-F238E27FC236}">
                <a16:creationId xmlns:a16="http://schemas.microsoft.com/office/drawing/2014/main" id="{A93E55ED-4A21-4BA3-BD89-4D187535EAEB}"/>
              </a:ext>
            </a:extLst>
          </p:cNvPr>
          <p:cNvSpPr txBox="1">
            <a:spLocks/>
          </p:cNvSpPr>
          <p:nvPr/>
        </p:nvSpPr>
        <p:spPr bwMode="auto">
          <a:xfrm>
            <a:off x="1092702" y="867090"/>
            <a:ext cx="22279708" cy="18608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b">
            <a:normAutofit/>
          </a:bodyPr>
          <a:lstStyle/>
          <a:p>
            <a:pPr algn="ctr" defTabSz="914400" eaLnBrk="1" hangingPunct="1">
              <a:lnSpc>
                <a:spcPct val="90000"/>
              </a:lnSpc>
              <a:spcAft>
                <a:spcPts val="600"/>
              </a:spcAft>
              <a:defRPr/>
            </a:pPr>
            <a:r>
              <a:rPr lang="en-US" altLang="x-none" sz="7500" dirty="0">
                <a:solidFill>
                  <a:srgbClr val="FFFFFF"/>
                </a:solidFill>
                <a:latin typeface="Calibri" panose="020F0502020204030204" pitchFamily="34" charset="0"/>
                <a:ea typeface="+mj-ea"/>
                <a:cs typeface="Calibri" panose="020F0502020204030204" pitchFamily="34" charset="0"/>
                <a:sym typeface="Poppins Medium" charset="0"/>
              </a:rPr>
              <a:t>WEBSITES OF SELLERS</a:t>
            </a:r>
          </a:p>
        </p:txBody>
      </p:sp>
      <p:cxnSp>
        <p:nvCxnSpPr>
          <p:cNvPr id="35" name="Straight Connector 3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1" name="Picture 20" descr="A screenshot of a social media post&#10;&#10;Description automatically generated">
            <a:extLst>
              <a:ext uri="{FF2B5EF4-FFF2-40B4-BE49-F238E27FC236}">
                <a16:creationId xmlns:a16="http://schemas.microsoft.com/office/drawing/2014/main" id="{D5FC9958-8852-46F6-9B98-D0091948E2F5}"/>
              </a:ext>
            </a:extLst>
          </p:cNvPr>
          <p:cNvPicPr>
            <a:picLocks noChangeAspect="1"/>
          </p:cNvPicPr>
          <p:nvPr/>
        </p:nvPicPr>
        <p:blipFill>
          <a:blip r:embed="rId2"/>
          <a:stretch>
            <a:fillRect/>
          </a:stretch>
        </p:blipFill>
        <p:spPr>
          <a:xfrm>
            <a:off x="-1" y="4268259"/>
            <a:ext cx="12138689" cy="9447741"/>
          </a:xfrm>
          <a:prstGeom prst="rect">
            <a:avLst/>
          </a:prstGeom>
        </p:spPr>
      </p:pic>
      <p:cxnSp>
        <p:nvCxnSpPr>
          <p:cNvPr id="37" name="Straight Connector 3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4" name="Picture 23" descr="A picture containing screenshot, person, monitor, tree&#10;&#10;Description automatically generated">
            <a:extLst>
              <a:ext uri="{FF2B5EF4-FFF2-40B4-BE49-F238E27FC236}">
                <a16:creationId xmlns:a16="http://schemas.microsoft.com/office/drawing/2014/main" id="{72235C69-B9B4-48D0-AEB7-840F0A1E5A2F}"/>
              </a:ext>
            </a:extLst>
          </p:cNvPr>
          <p:cNvPicPr>
            <a:picLocks noChangeAspect="1"/>
          </p:cNvPicPr>
          <p:nvPr/>
        </p:nvPicPr>
        <p:blipFill>
          <a:blip r:embed="rId3"/>
          <a:stretch>
            <a:fillRect/>
          </a:stretch>
        </p:blipFill>
        <p:spPr>
          <a:xfrm>
            <a:off x="12185788" y="4268259"/>
            <a:ext cx="12198212" cy="9447741"/>
          </a:xfrm>
          <a:prstGeom prst="rect">
            <a:avLst/>
          </a:prstGeom>
        </p:spPr>
      </p:pic>
    </p:spTree>
    <p:extLst>
      <p:ext uri="{BB962C8B-B14F-4D97-AF65-F5344CB8AC3E}">
        <p14:creationId xmlns:p14="http://schemas.microsoft.com/office/powerpoint/2010/main" val="1704641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7B3A9FB-E062-48E3-A333-1F93C8A66FA3}"/>
              </a:ext>
            </a:extLst>
          </p:cNvPr>
          <p:cNvPicPr>
            <a:picLocks noChangeAspect="1"/>
          </p:cNvPicPr>
          <p:nvPr/>
        </p:nvPicPr>
        <p:blipFill>
          <a:blip r:embed="rId3"/>
          <a:stretch>
            <a:fillRect/>
          </a:stretch>
        </p:blipFill>
        <p:spPr>
          <a:xfrm>
            <a:off x="814736" y="12170569"/>
            <a:ext cx="3672408" cy="952127"/>
          </a:xfrm>
          <a:prstGeom prst="rect">
            <a:avLst/>
          </a:prstGeom>
        </p:spPr>
      </p:pic>
      <p:sp>
        <p:nvSpPr>
          <p:cNvPr id="134" name="Rectangle 13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3"/>
          <p:cNvSpPr txBox="1">
            <a:spLocks/>
          </p:cNvSpPr>
          <p:nvPr/>
        </p:nvSpPr>
        <p:spPr bwMode="auto">
          <a:xfrm>
            <a:off x="1092702" y="1590089"/>
            <a:ext cx="22279708" cy="1860894"/>
          </a:xfrm>
          <a:prstGeom prst="ellipse">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b">
            <a:noAutofit/>
          </a:bodyPr>
          <a:lstStyle/>
          <a:p>
            <a:pPr algn="ctr" defTabSz="914400" eaLnBrk="1" hangingPunct="1">
              <a:lnSpc>
                <a:spcPct val="90000"/>
              </a:lnSpc>
              <a:spcAft>
                <a:spcPts val="600"/>
              </a:spcAft>
              <a:defRPr/>
            </a:pPr>
            <a:r>
              <a:rPr lang="en-US" altLang="x-none" sz="7500" dirty="0">
                <a:solidFill>
                  <a:srgbClr val="FFFFFF"/>
                </a:solidFill>
                <a:latin typeface="Calibri" panose="020F0502020204030204" pitchFamily="34" charset="0"/>
                <a:ea typeface="+mj-ea"/>
                <a:cs typeface="Calibri" panose="020F0502020204030204" pitchFamily="34" charset="0"/>
                <a:sym typeface="Poppins Medium" charset="0"/>
              </a:rPr>
              <a:t>ANALYSIS OF MARIJUANA SELLING POSTS </a:t>
            </a:r>
          </a:p>
        </p:txBody>
      </p:sp>
      <p:cxnSp>
        <p:nvCxnSpPr>
          <p:cNvPr id="136" name="Straight Connector 13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ell phone&#10;&#10;Description automatically generated">
            <a:extLst>
              <a:ext uri="{FF2B5EF4-FFF2-40B4-BE49-F238E27FC236}">
                <a16:creationId xmlns:a16="http://schemas.microsoft.com/office/drawing/2014/main" id="{CCF847E6-D61E-4F20-BBED-4B754033618F}"/>
              </a:ext>
            </a:extLst>
          </p:cNvPr>
          <p:cNvPicPr>
            <a:picLocks noChangeAspect="1"/>
          </p:cNvPicPr>
          <p:nvPr/>
        </p:nvPicPr>
        <p:blipFill>
          <a:blip r:embed="rId4"/>
          <a:stretch>
            <a:fillRect/>
          </a:stretch>
        </p:blipFill>
        <p:spPr>
          <a:xfrm>
            <a:off x="1965662" y="4853636"/>
            <a:ext cx="8306778" cy="7995274"/>
          </a:xfrm>
          <a:prstGeom prst="rect">
            <a:avLst/>
          </a:prstGeom>
        </p:spPr>
      </p:pic>
      <p:cxnSp>
        <p:nvCxnSpPr>
          <p:cNvPr id="138" name="Straight Connector 13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ell phone&#10;&#10;Description automatically generated">
            <a:extLst>
              <a:ext uri="{FF2B5EF4-FFF2-40B4-BE49-F238E27FC236}">
                <a16:creationId xmlns:a16="http://schemas.microsoft.com/office/drawing/2014/main" id="{FFF3B41D-5BC3-4BF6-A4F9-0C44A302FF17}"/>
              </a:ext>
            </a:extLst>
          </p:cNvPr>
          <p:cNvPicPr>
            <a:picLocks noChangeAspect="1"/>
          </p:cNvPicPr>
          <p:nvPr/>
        </p:nvPicPr>
        <p:blipFill>
          <a:blip r:embed="rId5"/>
          <a:stretch>
            <a:fillRect/>
          </a:stretch>
        </p:blipFill>
        <p:spPr>
          <a:xfrm>
            <a:off x="14149070" y="4853636"/>
            <a:ext cx="8393986" cy="7995274"/>
          </a:xfrm>
          <a:prstGeom prst="rect">
            <a:avLst/>
          </a:prstGeom>
        </p:spPr>
      </p:pic>
      <p:sp>
        <p:nvSpPr>
          <p:cNvPr id="6145" name="Text Box 1"/>
          <p:cNvSpPr txBox="1">
            <a:spLocks/>
          </p:cNvSpPr>
          <p:nvPr/>
        </p:nvSpPr>
        <p:spPr bwMode="auto">
          <a:xfrm>
            <a:off x="22545675" y="12520613"/>
            <a:ext cx="895350"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spcAft>
                <a:spcPts val="600"/>
              </a:spcAft>
              <a:defRPr/>
            </a:pPr>
            <a:fld id="{F5ED97B1-C944-FE4D-BF9B-87A2D9DE62D5}" type="slidenum">
              <a:rPr lang="x-none" altLang="x-none" smtClean="0">
                <a:solidFill>
                  <a:srgbClr val="9B9A9C"/>
                </a:solidFill>
                <a:latin typeface="Roboto" charset="0"/>
                <a:ea typeface="Roboto" charset="0"/>
                <a:cs typeface="Roboto" charset="0"/>
              </a:rPr>
              <a:pPr algn="ctr" eaLnBrk="1">
                <a:spcAft>
                  <a:spcPts val="600"/>
                </a:spcAft>
                <a:defRPr/>
              </a:pPr>
              <a:t>29</a:t>
            </a:fld>
            <a:endParaRPr lang="x-none" altLang="x-none">
              <a:solidFill>
                <a:srgbClr val="9B9A9C"/>
              </a:solidFill>
              <a:latin typeface="Roboto" charset="0"/>
              <a:ea typeface="Roboto" charset="0"/>
              <a:cs typeface="Roboto" charset="0"/>
            </a:endParaRPr>
          </a:p>
        </p:txBody>
      </p:sp>
    </p:spTree>
    <p:extLst>
      <p:ext uri="{BB962C8B-B14F-4D97-AF65-F5344CB8AC3E}">
        <p14:creationId xmlns:p14="http://schemas.microsoft.com/office/powerpoint/2010/main" val="28891533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653A63-F8C6-439F-B386-8C8D50513EA0}"/>
              </a:ext>
            </a:extLst>
          </p:cNvPr>
          <p:cNvPicPr>
            <a:picLocks noChangeAspect="1"/>
          </p:cNvPicPr>
          <p:nvPr/>
        </p:nvPicPr>
        <p:blipFill>
          <a:blip r:embed="rId3"/>
          <a:stretch>
            <a:fillRect/>
          </a:stretch>
        </p:blipFill>
        <p:spPr>
          <a:xfrm>
            <a:off x="814736" y="12170569"/>
            <a:ext cx="3672408" cy="952127"/>
          </a:xfrm>
          <a:prstGeom prst="rect">
            <a:avLst/>
          </a:prstGeom>
        </p:spPr>
      </p:pic>
      <p:sp>
        <p:nvSpPr>
          <p:cNvPr id="3" name="Rectangle 2">
            <a:extLst>
              <a:ext uri="{FF2B5EF4-FFF2-40B4-BE49-F238E27FC236}">
                <a16:creationId xmlns:a16="http://schemas.microsoft.com/office/drawing/2014/main" id="{F16F6A2B-84AE-4C10-8A3C-5EC70F069586}"/>
              </a:ext>
            </a:extLst>
          </p:cNvPr>
          <p:cNvSpPr/>
          <p:nvPr/>
        </p:nvSpPr>
        <p:spPr bwMode="auto">
          <a:xfrm>
            <a:off x="166664" y="1745432"/>
            <a:ext cx="23978664" cy="11305256"/>
          </a:xfrm>
          <a:prstGeom prst="rect">
            <a:avLst/>
          </a:prstGeom>
          <a:solidFill>
            <a:schemeClr val="bg1">
              <a:lumMod val="20000"/>
              <a:lumOff val="80000"/>
            </a:schemeClr>
          </a:solidFill>
          <a:ln w="12700" cap="flat" cmpd="sng" algn="ctr">
            <a:solidFill>
              <a:schemeClr val="bg1">
                <a:lumMod val="20000"/>
                <a:lumOff val="80000"/>
              </a:schemeClr>
            </a:solidFill>
            <a:prstDash val="solid"/>
            <a:miter lim="400000"/>
            <a:headEnd type="none" w="med" len="med"/>
            <a:tailEnd type="none" w="med" len="med"/>
          </a:ln>
          <a:effectLst>
            <a:outerShdw blurRad="25400" algn="ctr" rotWithShape="0">
              <a:srgbClr val="000000">
                <a:alpha val="50000"/>
              </a:srgbClr>
            </a:outerShdw>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6" name="Rectangle 5"/>
          <p:cNvSpPr/>
          <p:nvPr/>
        </p:nvSpPr>
        <p:spPr>
          <a:xfrm>
            <a:off x="346684" y="2041862"/>
            <a:ext cx="23690632" cy="10864513"/>
          </a:xfrm>
          <a:prstGeom prst="rect">
            <a:avLst/>
          </a:prstGeom>
        </p:spPr>
        <p:txBody>
          <a:bodyPr wrap="square">
            <a:spAutoFit/>
          </a:bodyPr>
          <a:lstStyle/>
          <a:p>
            <a:pPr marL="685800" indent="-685800" algn="just">
              <a:buFont typeface="Arial" panose="020B0604020202020204" pitchFamily="34" charset="0"/>
              <a:buChar char="•"/>
            </a:pPr>
            <a:r>
              <a:rPr lang="en-US" sz="5000" dirty="0">
                <a:solidFill>
                  <a:schemeClr val="bg2"/>
                </a:solidFill>
                <a:latin typeface="Calibri" panose="020F0502020204030204" pitchFamily="34" charset="0"/>
                <a:cs typeface="Calibri" panose="020F0502020204030204" pitchFamily="34" charset="0"/>
              </a:rPr>
              <a:t>It is estimated that 90 Americans die daily by overdosing on opioids, a staggering figure highlighting the human toll of this public health crisis that continues to escalate</a:t>
            </a:r>
          </a:p>
          <a:p>
            <a:pPr marL="685800" indent="-685800" algn="just">
              <a:buFont typeface="Arial" panose="020B0604020202020204" pitchFamily="34" charset="0"/>
              <a:buChar char="•"/>
            </a:pPr>
            <a:r>
              <a:rPr lang="en-US" sz="5000" dirty="0">
                <a:solidFill>
                  <a:schemeClr val="bg2"/>
                </a:solidFill>
                <a:latin typeface="Calibri" panose="020F0502020204030204" pitchFamily="34" charset="0"/>
                <a:cs typeface="Calibri" panose="020F0502020204030204" pitchFamily="34" charset="0"/>
              </a:rPr>
              <a:t>The United States is in the midst of a devastating opioid misuse epidemic leading to over 33,000 deaths per year from both prescription and illegal opioids </a:t>
            </a:r>
          </a:p>
          <a:p>
            <a:pPr marL="685800" indent="-685800" algn="just">
              <a:buFont typeface="Arial" panose="020B0604020202020204" pitchFamily="34" charset="0"/>
              <a:buChar char="•"/>
            </a:pPr>
            <a:r>
              <a:rPr lang="en-US" sz="5000" dirty="0">
                <a:solidFill>
                  <a:schemeClr val="bg2"/>
                </a:solidFill>
                <a:latin typeface="Calibri" panose="020F0502020204030204" pitchFamily="34" charset="0"/>
                <a:cs typeface="Calibri" panose="020F0502020204030204" pitchFamily="34" charset="0"/>
              </a:rPr>
              <a:t>Roughly half of these deaths are attributable to prescription opioids</a:t>
            </a:r>
          </a:p>
          <a:p>
            <a:pPr marL="685800" indent="-685800" algn="just">
              <a:buFont typeface="Arial" panose="020B0604020202020204" pitchFamily="34" charset="0"/>
              <a:buChar char="•"/>
            </a:pPr>
            <a:r>
              <a:rPr lang="en-US" sz="5000" dirty="0">
                <a:solidFill>
                  <a:schemeClr val="bg2"/>
                </a:solidFill>
                <a:latin typeface="Calibri" panose="020F0502020204030204" pitchFamily="34" charset="0"/>
                <a:cs typeface="Calibri" panose="020F0502020204030204" pitchFamily="34" charset="0"/>
              </a:rPr>
              <a:t>Federal and state governments have only recently begun to grasp the magnitude of this public health crisis</a:t>
            </a:r>
          </a:p>
          <a:p>
            <a:pPr marL="685800" indent="-685800" algn="just">
              <a:buFont typeface="Arial" panose="020B0604020202020204" pitchFamily="34" charset="0"/>
              <a:buChar char="•"/>
            </a:pPr>
            <a:r>
              <a:rPr lang="en-US" sz="5000" dirty="0">
                <a:solidFill>
                  <a:schemeClr val="bg2"/>
                </a:solidFill>
                <a:latin typeface="Calibri" panose="020F0502020204030204" pitchFamily="34" charset="0"/>
                <a:cs typeface="Calibri" panose="020F0502020204030204" pitchFamily="34" charset="0"/>
              </a:rPr>
              <a:t>Other federal agencies involved with the federal regulatory effort include the Food and Drug Administration (FDA), the Drug Enforcement Agency (DEA), and the Department of Justice</a:t>
            </a:r>
          </a:p>
          <a:p>
            <a:pPr marL="685800" indent="-685800" algn="just">
              <a:buFont typeface="Arial" panose="020B0604020202020204" pitchFamily="34" charset="0"/>
              <a:buChar char="•"/>
            </a:pPr>
            <a:r>
              <a:rPr lang="en-US" sz="5000" dirty="0">
                <a:solidFill>
                  <a:schemeClr val="bg2"/>
                </a:solidFill>
                <a:latin typeface="Calibri" panose="020F0502020204030204" pitchFamily="34" charset="0"/>
                <a:cs typeface="Calibri" panose="020F0502020204030204" pitchFamily="34" charset="0"/>
              </a:rPr>
              <a:t>Instagram is the one of the largest social networking service having 1 billion Monthly Active Users and 500 million daily active users</a:t>
            </a:r>
          </a:p>
          <a:p>
            <a:pPr marL="685800" indent="-685800" algn="just">
              <a:buFont typeface="Arial" panose="020B0604020202020204" pitchFamily="34" charset="0"/>
              <a:buChar char="•"/>
            </a:pPr>
            <a:r>
              <a:rPr lang="en-US" sz="5000" dirty="0">
                <a:solidFill>
                  <a:schemeClr val="bg2"/>
                </a:solidFill>
                <a:latin typeface="Calibri" panose="020F0502020204030204" pitchFamily="34" charset="0"/>
                <a:cs typeface="Calibri" panose="020F0502020204030204" pitchFamily="34" charset="0"/>
              </a:rPr>
              <a:t>Over 100 million photos are uploaded every day and has 2 million monthly advertisers</a:t>
            </a:r>
            <a:br>
              <a:rPr lang="en-US" sz="5000" dirty="0">
                <a:solidFill>
                  <a:schemeClr val="bg2"/>
                </a:solidFill>
                <a:latin typeface="Calibri" panose="020F0502020204030204" pitchFamily="34" charset="0"/>
                <a:cs typeface="Calibri" panose="020F0502020204030204" pitchFamily="34" charset="0"/>
              </a:rPr>
            </a:br>
            <a:endParaRPr lang="en-US" sz="5000" dirty="0">
              <a:solidFill>
                <a:schemeClr val="bg2"/>
              </a:solidFill>
              <a:latin typeface="Calibri" panose="020F0502020204030204" pitchFamily="34" charset="0"/>
              <a:ea typeface="Roboto" charset="0"/>
              <a:cs typeface="Calibri" panose="020F0502020204030204" pitchFamily="34" charset="0"/>
            </a:endParaRPr>
          </a:p>
        </p:txBody>
      </p:sp>
      <p:sp>
        <p:nvSpPr>
          <p:cNvPr id="6145" name="Text Box 1"/>
          <p:cNvSpPr txBox="1">
            <a:spLocks/>
          </p:cNvSpPr>
          <p:nvPr/>
        </p:nvSpPr>
        <p:spPr bwMode="auto">
          <a:xfrm>
            <a:off x="22545675" y="12520613"/>
            <a:ext cx="895350"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F5ED97B1-C944-FE4D-BF9B-87A2D9DE62D5}" type="slidenum">
              <a:rPr lang="x-none" altLang="x-none" smtClean="0">
                <a:solidFill>
                  <a:srgbClr val="9B9A9C"/>
                </a:solidFill>
                <a:latin typeface="Roboto" charset="0"/>
                <a:ea typeface="Roboto" charset="0"/>
                <a:cs typeface="Roboto" charset="0"/>
              </a:rPr>
              <a:pPr algn="ctr" eaLnBrk="1">
                <a:defRPr/>
              </a:pPr>
              <a:t>3</a:t>
            </a:fld>
            <a:endParaRPr lang="x-none" altLang="x-none">
              <a:solidFill>
                <a:srgbClr val="9B9A9C"/>
              </a:solidFill>
              <a:latin typeface="Roboto" charset="0"/>
              <a:ea typeface="Roboto" charset="0"/>
              <a:cs typeface="Roboto" charset="0"/>
            </a:endParaRPr>
          </a:p>
        </p:txBody>
      </p:sp>
      <p:sp>
        <p:nvSpPr>
          <p:cNvPr id="7" name="Text Box 3"/>
          <p:cNvSpPr txBox="1">
            <a:spLocks/>
          </p:cNvSpPr>
          <p:nvPr/>
        </p:nvSpPr>
        <p:spPr bwMode="auto">
          <a:xfrm>
            <a:off x="6503368" y="305272"/>
            <a:ext cx="13753528" cy="1313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8800" dirty="0">
                <a:solidFill>
                  <a:schemeClr val="bg2"/>
                </a:solidFill>
                <a:latin typeface="Calibri" panose="020F0502020204030204" pitchFamily="34" charset="0"/>
                <a:cs typeface="Calibri" panose="020F0502020204030204" pitchFamily="34" charset="0"/>
                <a:sym typeface="Poppins Medium" charset="0"/>
              </a:rPr>
              <a:t>EXPLORATORY</a:t>
            </a:r>
            <a:r>
              <a:rPr lang="en-US" altLang="x-none" sz="8800" dirty="0">
                <a:solidFill>
                  <a:schemeClr val="bg2"/>
                </a:solidFill>
                <a:latin typeface="Roboto Light" charset="0"/>
                <a:ea typeface="Roboto Light" charset="0"/>
                <a:cs typeface="Roboto Light" charset="0"/>
                <a:sym typeface="Poppins Medium" charset="0"/>
              </a:rPr>
              <a:t> </a:t>
            </a:r>
            <a:r>
              <a:rPr lang="en-US" altLang="x-none" sz="8800" dirty="0">
                <a:solidFill>
                  <a:schemeClr val="bg2"/>
                </a:solidFill>
                <a:latin typeface="Calibri" panose="020F0502020204030204" pitchFamily="34" charset="0"/>
                <a:cs typeface="Calibri" panose="020F0502020204030204" pitchFamily="34" charset="0"/>
                <a:sym typeface="Poppins Medium" charset="0"/>
              </a:rPr>
              <a:t>ANALYSES</a:t>
            </a:r>
            <a:endParaRPr lang="x-none" altLang="x-none" sz="8800" dirty="0">
              <a:solidFill>
                <a:schemeClr val="bg2"/>
              </a:solidFill>
              <a:latin typeface="Calibri" panose="020F0502020204030204" pitchFamily="34" charset="0"/>
              <a:cs typeface="Calibri" panose="020F0502020204030204" pitchFamily="34" charset="0"/>
              <a:sym typeface="Poppins Medium" charset="0"/>
            </a:endParaRPr>
          </a:p>
        </p:txBody>
      </p:sp>
    </p:spTree>
    <p:extLst>
      <p:ext uri="{BB962C8B-B14F-4D97-AF65-F5344CB8AC3E}">
        <p14:creationId xmlns:p14="http://schemas.microsoft.com/office/powerpoint/2010/main" val="346361763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Straight Connector 19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automatically generated">
            <a:extLst>
              <a:ext uri="{FF2B5EF4-FFF2-40B4-BE49-F238E27FC236}">
                <a16:creationId xmlns:a16="http://schemas.microsoft.com/office/drawing/2014/main" id="{58083BF1-8DD7-4D8C-ACC5-7D10A690FC39}"/>
              </a:ext>
            </a:extLst>
          </p:cNvPr>
          <p:cNvPicPr>
            <a:picLocks noChangeAspect="1"/>
          </p:cNvPicPr>
          <p:nvPr/>
        </p:nvPicPr>
        <p:blipFill>
          <a:blip r:embed="rId3"/>
          <a:stretch>
            <a:fillRect/>
          </a:stretch>
        </p:blipFill>
        <p:spPr>
          <a:xfrm>
            <a:off x="742728" y="4384327"/>
            <a:ext cx="11418370" cy="7590458"/>
          </a:xfrm>
          <a:prstGeom prst="rect">
            <a:avLst/>
          </a:prstGeom>
        </p:spPr>
      </p:pic>
      <p:cxnSp>
        <p:nvCxnSpPr>
          <p:cNvPr id="194" name="Straight Connector 19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40F1F3DF-7F08-4DC0-B728-0CB76910CDA0}"/>
              </a:ext>
            </a:extLst>
          </p:cNvPr>
          <p:cNvPicPr>
            <a:picLocks noChangeAspect="1"/>
          </p:cNvPicPr>
          <p:nvPr/>
        </p:nvPicPr>
        <p:blipFill>
          <a:blip r:embed="rId4"/>
          <a:stretch>
            <a:fillRect/>
          </a:stretch>
        </p:blipFill>
        <p:spPr>
          <a:xfrm>
            <a:off x="12711778" y="4424391"/>
            <a:ext cx="11145513" cy="7550393"/>
          </a:xfrm>
          <a:prstGeom prst="rect">
            <a:avLst/>
          </a:prstGeom>
        </p:spPr>
      </p:pic>
      <p:sp>
        <p:nvSpPr>
          <p:cNvPr id="6145" name="Text Box 1"/>
          <p:cNvSpPr txBox="1">
            <a:spLocks/>
          </p:cNvSpPr>
          <p:nvPr/>
        </p:nvSpPr>
        <p:spPr bwMode="auto">
          <a:xfrm>
            <a:off x="22545675" y="12520613"/>
            <a:ext cx="895350"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spcAft>
                <a:spcPts val="600"/>
              </a:spcAft>
              <a:defRPr/>
            </a:pPr>
            <a:fld id="{F5ED97B1-C944-FE4D-BF9B-87A2D9DE62D5}" type="slidenum">
              <a:rPr lang="x-none" altLang="x-none" smtClean="0">
                <a:solidFill>
                  <a:srgbClr val="9B9A9C"/>
                </a:solidFill>
                <a:latin typeface="Roboto" charset="0"/>
                <a:ea typeface="Roboto" charset="0"/>
                <a:cs typeface="Roboto" charset="0"/>
              </a:rPr>
              <a:pPr algn="ctr" eaLnBrk="1">
                <a:spcAft>
                  <a:spcPts val="600"/>
                </a:spcAft>
                <a:defRPr/>
              </a:pPr>
              <a:t>30</a:t>
            </a:fld>
            <a:endParaRPr lang="x-none" altLang="x-none">
              <a:solidFill>
                <a:srgbClr val="9B9A9C"/>
              </a:solidFill>
              <a:latin typeface="Roboto" charset="0"/>
              <a:ea typeface="Roboto" charset="0"/>
              <a:cs typeface="Roboto" charset="0"/>
            </a:endParaRPr>
          </a:p>
        </p:txBody>
      </p:sp>
      <p:sp>
        <p:nvSpPr>
          <p:cNvPr id="11" name="Text Box 3">
            <a:extLst>
              <a:ext uri="{FF2B5EF4-FFF2-40B4-BE49-F238E27FC236}">
                <a16:creationId xmlns:a16="http://schemas.microsoft.com/office/drawing/2014/main" id="{55F94B02-135E-48A9-A7E5-79BE57D782BC}"/>
              </a:ext>
            </a:extLst>
          </p:cNvPr>
          <p:cNvSpPr txBox="1">
            <a:spLocks/>
          </p:cNvSpPr>
          <p:nvPr/>
        </p:nvSpPr>
        <p:spPr bwMode="auto">
          <a:xfrm>
            <a:off x="1092702" y="1590089"/>
            <a:ext cx="22279708" cy="1860894"/>
          </a:xfrm>
          <a:prstGeom prst="ellipse">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b">
            <a:noAutofit/>
          </a:bodyPr>
          <a:lstStyle/>
          <a:p>
            <a:pPr algn="ctr" defTabSz="914400" eaLnBrk="1" hangingPunct="1">
              <a:lnSpc>
                <a:spcPct val="90000"/>
              </a:lnSpc>
              <a:spcAft>
                <a:spcPts val="600"/>
              </a:spcAft>
              <a:defRPr/>
            </a:pPr>
            <a:r>
              <a:rPr lang="en-US" altLang="x-none" sz="7500" dirty="0">
                <a:solidFill>
                  <a:srgbClr val="FFFFFF"/>
                </a:solidFill>
                <a:latin typeface="Calibri" panose="020F0502020204030204" pitchFamily="34" charset="0"/>
                <a:ea typeface="+mj-ea"/>
                <a:cs typeface="Calibri" panose="020F0502020204030204" pitchFamily="34" charset="0"/>
                <a:sym typeface="Poppins Medium" charset="0"/>
              </a:rPr>
              <a:t>ANALYSIS OF MARIJUANA SELLING POSTS </a:t>
            </a:r>
          </a:p>
        </p:txBody>
      </p:sp>
      <p:pic>
        <p:nvPicPr>
          <p:cNvPr id="12" name="Picture 11">
            <a:extLst>
              <a:ext uri="{FF2B5EF4-FFF2-40B4-BE49-F238E27FC236}">
                <a16:creationId xmlns:a16="http://schemas.microsoft.com/office/drawing/2014/main" id="{FF85546C-1F63-4D73-83AB-D4B6C2484B2A}"/>
              </a:ext>
            </a:extLst>
          </p:cNvPr>
          <p:cNvPicPr>
            <a:picLocks noChangeAspect="1"/>
          </p:cNvPicPr>
          <p:nvPr/>
        </p:nvPicPr>
        <p:blipFill>
          <a:blip r:embed="rId5"/>
          <a:stretch>
            <a:fillRect/>
          </a:stretch>
        </p:blipFill>
        <p:spPr>
          <a:xfrm>
            <a:off x="814736" y="12170569"/>
            <a:ext cx="3672408" cy="952127"/>
          </a:xfrm>
          <a:prstGeom prst="rect">
            <a:avLst/>
          </a:prstGeom>
        </p:spPr>
      </p:pic>
    </p:spTree>
    <p:extLst>
      <p:ext uri="{BB962C8B-B14F-4D97-AF65-F5344CB8AC3E}">
        <p14:creationId xmlns:p14="http://schemas.microsoft.com/office/powerpoint/2010/main" val="12898600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3">
            <a:extLst>
              <a:ext uri="{FF2B5EF4-FFF2-40B4-BE49-F238E27FC236}">
                <a16:creationId xmlns:a16="http://schemas.microsoft.com/office/drawing/2014/main" id="{8175A6A5-7D19-F245-A1A1-45DA7FCD2910}"/>
              </a:ext>
            </a:extLst>
          </p:cNvPr>
          <p:cNvSpPr txBox="1">
            <a:spLocks/>
          </p:cNvSpPr>
          <p:nvPr/>
        </p:nvSpPr>
        <p:spPr bwMode="auto">
          <a:xfrm>
            <a:off x="1092702" y="867090"/>
            <a:ext cx="22279708" cy="18608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b">
            <a:normAutofit/>
          </a:bodyPr>
          <a:lstStyle/>
          <a:p>
            <a:pPr algn="ctr" defTabSz="914400" eaLnBrk="1" hangingPunct="1">
              <a:lnSpc>
                <a:spcPct val="90000"/>
              </a:lnSpc>
              <a:spcAft>
                <a:spcPts val="600"/>
              </a:spcAft>
              <a:defRPr/>
            </a:pPr>
            <a:r>
              <a:rPr lang="en-US" altLang="x-none" sz="7500" dirty="0">
                <a:solidFill>
                  <a:srgbClr val="FFFFFF"/>
                </a:solidFill>
                <a:latin typeface="Calibri" panose="020F0502020204030204" pitchFamily="34" charset="0"/>
                <a:ea typeface="+mj-ea"/>
                <a:cs typeface="Calibri" panose="020F0502020204030204" pitchFamily="34" charset="0"/>
                <a:sym typeface="Poppins Medium" charset="0"/>
              </a:rPr>
              <a:t>POSTS (CBDOIL, GLASSPIPE, GROWERS)</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cell phone&#10;&#10;Description automatically generated">
            <a:extLst>
              <a:ext uri="{FF2B5EF4-FFF2-40B4-BE49-F238E27FC236}">
                <a16:creationId xmlns:a16="http://schemas.microsoft.com/office/drawing/2014/main" id="{B0A0F0AA-B44A-4EF7-8046-6549C9EC63C4}"/>
              </a:ext>
            </a:extLst>
          </p:cNvPr>
          <p:cNvPicPr>
            <a:picLocks noChangeAspect="1"/>
          </p:cNvPicPr>
          <p:nvPr/>
        </p:nvPicPr>
        <p:blipFill>
          <a:blip r:embed="rId2"/>
          <a:stretch>
            <a:fillRect/>
          </a:stretch>
        </p:blipFill>
        <p:spPr>
          <a:xfrm>
            <a:off x="0" y="4335832"/>
            <a:ext cx="8680279" cy="5546504"/>
          </a:xfrm>
          <a:prstGeom prst="rect">
            <a:avLst/>
          </a:prstGeom>
        </p:spPr>
      </p:pic>
      <p:pic>
        <p:nvPicPr>
          <p:cNvPr id="5" name="Picture 4" descr="A picture containing table, indoor, sitting&#10;&#10;Description automatically generated">
            <a:extLst>
              <a:ext uri="{FF2B5EF4-FFF2-40B4-BE49-F238E27FC236}">
                <a16:creationId xmlns:a16="http://schemas.microsoft.com/office/drawing/2014/main" id="{AD2A4C99-DBE3-488D-8F4F-E00FCFF2EEAA}"/>
              </a:ext>
            </a:extLst>
          </p:cNvPr>
          <p:cNvPicPr>
            <a:picLocks noChangeAspect="1"/>
          </p:cNvPicPr>
          <p:nvPr/>
        </p:nvPicPr>
        <p:blipFill>
          <a:blip r:embed="rId3"/>
          <a:stretch>
            <a:fillRect/>
          </a:stretch>
        </p:blipFill>
        <p:spPr>
          <a:xfrm>
            <a:off x="8680279" y="8169496"/>
            <a:ext cx="8129331" cy="5546504"/>
          </a:xfrm>
          <a:prstGeom prst="rect">
            <a:avLst/>
          </a:prstGeom>
        </p:spPr>
      </p:pic>
      <p:pic>
        <p:nvPicPr>
          <p:cNvPr id="7" name="Picture 6" descr="A close up of food&#10;&#10;Description automatically generated">
            <a:extLst>
              <a:ext uri="{FF2B5EF4-FFF2-40B4-BE49-F238E27FC236}">
                <a16:creationId xmlns:a16="http://schemas.microsoft.com/office/drawing/2014/main" id="{D4204761-7379-4E24-915F-37D8A649FF7B}"/>
              </a:ext>
            </a:extLst>
          </p:cNvPr>
          <p:cNvPicPr>
            <a:picLocks noChangeAspect="1"/>
          </p:cNvPicPr>
          <p:nvPr/>
        </p:nvPicPr>
        <p:blipFill>
          <a:blip r:embed="rId4"/>
          <a:stretch>
            <a:fillRect/>
          </a:stretch>
        </p:blipFill>
        <p:spPr>
          <a:xfrm>
            <a:off x="16705210" y="4357283"/>
            <a:ext cx="7639308" cy="5381037"/>
          </a:xfrm>
          <a:prstGeom prst="rect">
            <a:avLst/>
          </a:prstGeom>
        </p:spPr>
      </p:pic>
      <p:pic>
        <p:nvPicPr>
          <p:cNvPr id="10" name="Picture 9">
            <a:extLst>
              <a:ext uri="{FF2B5EF4-FFF2-40B4-BE49-F238E27FC236}">
                <a16:creationId xmlns:a16="http://schemas.microsoft.com/office/drawing/2014/main" id="{8E72BE07-5C15-45A2-958C-55D40C81DD62}"/>
              </a:ext>
            </a:extLst>
          </p:cNvPr>
          <p:cNvPicPr>
            <a:picLocks noChangeAspect="1"/>
          </p:cNvPicPr>
          <p:nvPr/>
        </p:nvPicPr>
        <p:blipFill>
          <a:blip r:embed="rId5"/>
          <a:stretch>
            <a:fillRect/>
          </a:stretch>
        </p:blipFill>
        <p:spPr>
          <a:xfrm>
            <a:off x="814736" y="12170569"/>
            <a:ext cx="3672408" cy="952127"/>
          </a:xfrm>
          <a:prstGeom prst="rect">
            <a:avLst/>
          </a:prstGeom>
        </p:spPr>
      </p:pic>
    </p:spTree>
    <p:extLst>
      <p:ext uri="{BB962C8B-B14F-4D97-AF65-F5344CB8AC3E}">
        <p14:creationId xmlns:p14="http://schemas.microsoft.com/office/powerpoint/2010/main" val="3492729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3">
            <a:extLst>
              <a:ext uri="{FF2B5EF4-FFF2-40B4-BE49-F238E27FC236}">
                <a16:creationId xmlns:a16="http://schemas.microsoft.com/office/drawing/2014/main" id="{8175A6A5-7D19-F245-A1A1-45DA7FCD2910}"/>
              </a:ext>
            </a:extLst>
          </p:cNvPr>
          <p:cNvSpPr txBox="1">
            <a:spLocks/>
          </p:cNvSpPr>
          <p:nvPr/>
        </p:nvSpPr>
        <p:spPr bwMode="auto">
          <a:xfrm>
            <a:off x="1092702" y="867090"/>
            <a:ext cx="22279708" cy="18608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b">
            <a:normAutofit/>
          </a:bodyPr>
          <a:lstStyle/>
          <a:p>
            <a:pPr algn="ctr" defTabSz="914400" eaLnBrk="1" hangingPunct="1">
              <a:lnSpc>
                <a:spcPct val="90000"/>
              </a:lnSpc>
              <a:spcAft>
                <a:spcPts val="600"/>
              </a:spcAft>
              <a:defRPr/>
            </a:pPr>
            <a:r>
              <a:rPr lang="en-US" altLang="x-none" sz="7500" dirty="0">
                <a:solidFill>
                  <a:srgbClr val="FFFFFF"/>
                </a:solidFill>
                <a:latin typeface="Calibri" panose="020F0502020204030204" pitchFamily="34" charset="0"/>
                <a:ea typeface="+mj-ea"/>
                <a:cs typeface="Calibri" panose="020F0502020204030204" pitchFamily="34" charset="0"/>
                <a:sym typeface="Poppins Medium" charset="0"/>
              </a:rPr>
              <a:t>POSTS (MANUFACTURER, VAPECART, WEED)</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ell phone&#10;&#10;Description automatically generated">
            <a:extLst>
              <a:ext uri="{FF2B5EF4-FFF2-40B4-BE49-F238E27FC236}">
                <a16:creationId xmlns:a16="http://schemas.microsoft.com/office/drawing/2014/main" id="{9A92B25E-E95D-4D34-AB79-43B905C96A44}"/>
              </a:ext>
            </a:extLst>
          </p:cNvPr>
          <p:cNvPicPr>
            <a:picLocks noChangeAspect="1"/>
          </p:cNvPicPr>
          <p:nvPr/>
        </p:nvPicPr>
        <p:blipFill>
          <a:blip r:embed="rId2"/>
          <a:stretch>
            <a:fillRect/>
          </a:stretch>
        </p:blipFill>
        <p:spPr>
          <a:xfrm>
            <a:off x="0" y="4310884"/>
            <a:ext cx="8893407" cy="5664488"/>
          </a:xfrm>
          <a:prstGeom prst="rect">
            <a:avLst/>
          </a:prstGeom>
        </p:spPr>
      </p:pic>
      <p:pic>
        <p:nvPicPr>
          <p:cNvPr id="8" name="Picture 7">
            <a:extLst>
              <a:ext uri="{FF2B5EF4-FFF2-40B4-BE49-F238E27FC236}">
                <a16:creationId xmlns:a16="http://schemas.microsoft.com/office/drawing/2014/main" id="{67F990DD-600D-42A0-963A-75870346C188}"/>
              </a:ext>
            </a:extLst>
          </p:cNvPr>
          <p:cNvPicPr>
            <a:picLocks noChangeAspect="1"/>
          </p:cNvPicPr>
          <p:nvPr/>
        </p:nvPicPr>
        <p:blipFill>
          <a:blip r:embed="rId3"/>
          <a:stretch>
            <a:fillRect/>
          </a:stretch>
        </p:blipFill>
        <p:spPr>
          <a:xfrm>
            <a:off x="8893406" y="7846018"/>
            <a:ext cx="7885058" cy="5859103"/>
          </a:xfrm>
          <a:prstGeom prst="rect">
            <a:avLst/>
          </a:prstGeom>
        </p:spPr>
      </p:pic>
      <p:pic>
        <p:nvPicPr>
          <p:cNvPr id="10" name="Picture 9">
            <a:extLst>
              <a:ext uri="{FF2B5EF4-FFF2-40B4-BE49-F238E27FC236}">
                <a16:creationId xmlns:a16="http://schemas.microsoft.com/office/drawing/2014/main" id="{92373D4C-7F3E-46AB-BF3C-014C81C9C3F7}"/>
              </a:ext>
            </a:extLst>
          </p:cNvPr>
          <p:cNvPicPr>
            <a:picLocks noChangeAspect="1"/>
          </p:cNvPicPr>
          <p:nvPr/>
        </p:nvPicPr>
        <p:blipFill>
          <a:blip r:embed="rId4"/>
          <a:stretch>
            <a:fillRect/>
          </a:stretch>
        </p:blipFill>
        <p:spPr>
          <a:xfrm>
            <a:off x="16778463" y="4310884"/>
            <a:ext cx="7605531" cy="5664488"/>
          </a:xfrm>
          <a:prstGeom prst="rect">
            <a:avLst/>
          </a:prstGeom>
        </p:spPr>
      </p:pic>
      <p:pic>
        <p:nvPicPr>
          <p:cNvPr id="11" name="Picture 10">
            <a:extLst>
              <a:ext uri="{FF2B5EF4-FFF2-40B4-BE49-F238E27FC236}">
                <a16:creationId xmlns:a16="http://schemas.microsoft.com/office/drawing/2014/main" id="{9F53E716-74B1-4A34-B015-60BE0888BBEB}"/>
              </a:ext>
            </a:extLst>
          </p:cNvPr>
          <p:cNvPicPr>
            <a:picLocks noChangeAspect="1"/>
          </p:cNvPicPr>
          <p:nvPr/>
        </p:nvPicPr>
        <p:blipFill>
          <a:blip r:embed="rId5"/>
          <a:stretch>
            <a:fillRect/>
          </a:stretch>
        </p:blipFill>
        <p:spPr>
          <a:xfrm>
            <a:off x="814736" y="12170569"/>
            <a:ext cx="3672408" cy="952127"/>
          </a:xfrm>
          <a:prstGeom prst="rect">
            <a:avLst/>
          </a:prstGeom>
        </p:spPr>
      </p:pic>
    </p:spTree>
    <p:extLst>
      <p:ext uri="{BB962C8B-B14F-4D97-AF65-F5344CB8AC3E}">
        <p14:creationId xmlns:p14="http://schemas.microsoft.com/office/powerpoint/2010/main" val="2682209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3">
            <a:extLst>
              <a:ext uri="{FF2B5EF4-FFF2-40B4-BE49-F238E27FC236}">
                <a16:creationId xmlns:a16="http://schemas.microsoft.com/office/drawing/2014/main" id="{8175A6A5-7D19-F245-A1A1-45DA7FCD2910}"/>
              </a:ext>
            </a:extLst>
          </p:cNvPr>
          <p:cNvSpPr txBox="1">
            <a:spLocks/>
          </p:cNvSpPr>
          <p:nvPr/>
        </p:nvSpPr>
        <p:spPr bwMode="auto">
          <a:xfrm>
            <a:off x="1092702" y="867090"/>
            <a:ext cx="22279708" cy="18608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b">
            <a:normAutofit/>
          </a:bodyPr>
          <a:lstStyle/>
          <a:p>
            <a:pPr algn="ctr" defTabSz="914400" eaLnBrk="1" hangingPunct="1">
              <a:lnSpc>
                <a:spcPct val="90000"/>
              </a:lnSpc>
              <a:spcAft>
                <a:spcPts val="600"/>
              </a:spcAft>
              <a:defRPr/>
            </a:pPr>
            <a:r>
              <a:rPr lang="en-US" altLang="x-none" sz="7500" dirty="0">
                <a:solidFill>
                  <a:srgbClr val="FFFFFF"/>
                </a:solidFill>
                <a:latin typeface="Calibri" panose="020F0502020204030204" pitchFamily="34" charset="0"/>
                <a:ea typeface="+mj-ea"/>
                <a:cs typeface="Calibri" panose="020F0502020204030204" pitchFamily="34" charset="0"/>
                <a:sym typeface="Poppins Medium" charset="0"/>
              </a:rPr>
              <a:t>SELLER PROFILES (CBDOIL, GLASSPIPE, GROWERS)</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ell phone&#10;&#10;Description automatically generated">
            <a:extLst>
              <a:ext uri="{FF2B5EF4-FFF2-40B4-BE49-F238E27FC236}">
                <a16:creationId xmlns:a16="http://schemas.microsoft.com/office/drawing/2014/main" id="{52999C9F-55EA-433E-B830-2A1B4764B979}"/>
              </a:ext>
            </a:extLst>
          </p:cNvPr>
          <p:cNvPicPr>
            <a:picLocks noChangeAspect="1"/>
          </p:cNvPicPr>
          <p:nvPr/>
        </p:nvPicPr>
        <p:blipFill>
          <a:blip r:embed="rId2"/>
          <a:stretch>
            <a:fillRect/>
          </a:stretch>
        </p:blipFill>
        <p:spPr>
          <a:xfrm>
            <a:off x="238672" y="5015192"/>
            <a:ext cx="7376799" cy="6652837"/>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F278C404-9F4A-4CD3-887F-733D4FBBDD71}"/>
              </a:ext>
            </a:extLst>
          </p:cNvPr>
          <p:cNvPicPr>
            <a:picLocks noChangeAspect="1"/>
          </p:cNvPicPr>
          <p:nvPr/>
        </p:nvPicPr>
        <p:blipFill>
          <a:blip r:embed="rId3"/>
          <a:stretch>
            <a:fillRect/>
          </a:stretch>
        </p:blipFill>
        <p:spPr>
          <a:xfrm>
            <a:off x="8807154" y="4995720"/>
            <a:ext cx="7277731" cy="6820491"/>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E589D0A5-8D74-49ED-B238-AEB619DBDA63}"/>
              </a:ext>
            </a:extLst>
          </p:cNvPr>
          <p:cNvPicPr>
            <a:picLocks noChangeAspect="1"/>
          </p:cNvPicPr>
          <p:nvPr/>
        </p:nvPicPr>
        <p:blipFill>
          <a:blip r:embed="rId4"/>
          <a:stretch>
            <a:fillRect/>
          </a:stretch>
        </p:blipFill>
        <p:spPr>
          <a:xfrm>
            <a:off x="16803386" y="5015192"/>
            <a:ext cx="7323455" cy="6820491"/>
          </a:xfrm>
          <a:prstGeom prst="rect">
            <a:avLst/>
          </a:prstGeom>
        </p:spPr>
      </p:pic>
      <p:pic>
        <p:nvPicPr>
          <p:cNvPr id="11" name="Picture 10">
            <a:extLst>
              <a:ext uri="{FF2B5EF4-FFF2-40B4-BE49-F238E27FC236}">
                <a16:creationId xmlns:a16="http://schemas.microsoft.com/office/drawing/2014/main" id="{81FA8CB1-EB8D-43F8-B80C-83C58F3307F8}"/>
              </a:ext>
            </a:extLst>
          </p:cNvPr>
          <p:cNvPicPr>
            <a:picLocks noChangeAspect="1"/>
          </p:cNvPicPr>
          <p:nvPr/>
        </p:nvPicPr>
        <p:blipFill>
          <a:blip r:embed="rId5"/>
          <a:stretch>
            <a:fillRect/>
          </a:stretch>
        </p:blipFill>
        <p:spPr>
          <a:xfrm>
            <a:off x="814736" y="12170569"/>
            <a:ext cx="3672408" cy="952127"/>
          </a:xfrm>
          <a:prstGeom prst="rect">
            <a:avLst/>
          </a:prstGeom>
        </p:spPr>
      </p:pic>
    </p:spTree>
    <p:extLst>
      <p:ext uri="{BB962C8B-B14F-4D97-AF65-F5344CB8AC3E}">
        <p14:creationId xmlns:p14="http://schemas.microsoft.com/office/powerpoint/2010/main" val="2506125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3">
            <a:extLst>
              <a:ext uri="{FF2B5EF4-FFF2-40B4-BE49-F238E27FC236}">
                <a16:creationId xmlns:a16="http://schemas.microsoft.com/office/drawing/2014/main" id="{8175A6A5-7D19-F245-A1A1-45DA7FCD2910}"/>
              </a:ext>
            </a:extLst>
          </p:cNvPr>
          <p:cNvSpPr txBox="1">
            <a:spLocks/>
          </p:cNvSpPr>
          <p:nvPr/>
        </p:nvSpPr>
        <p:spPr bwMode="auto">
          <a:xfrm>
            <a:off x="1092702" y="867090"/>
            <a:ext cx="22279708" cy="18608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b">
            <a:normAutofit/>
          </a:bodyPr>
          <a:lstStyle/>
          <a:p>
            <a:pPr algn="ctr" defTabSz="914400" eaLnBrk="1" hangingPunct="1">
              <a:lnSpc>
                <a:spcPct val="90000"/>
              </a:lnSpc>
              <a:spcAft>
                <a:spcPts val="600"/>
              </a:spcAft>
              <a:defRPr/>
            </a:pPr>
            <a:r>
              <a:rPr lang="en-US" altLang="x-none" sz="7500" dirty="0">
                <a:solidFill>
                  <a:srgbClr val="FFFFFF"/>
                </a:solidFill>
                <a:latin typeface="Calibri" panose="020F0502020204030204" pitchFamily="34" charset="0"/>
                <a:ea typeface="+mj-ea"/>
                <a:cs typeface="Calibri" panose="020F0502020204030204" pitchFamily="34" charset="0"/>
                <a:sym typeface="Poppins Medium" charset="0"/>
              </a:rPr>
              <a:t>SELLER PROFILES (MANUFACTURER, VAPECART, WEED)</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cell phone&#10;&#10;Description automatically generated">
            <a:extLst>
              <a:ext uri="{FF2B5EF4-FFF2-40B4-BE49-F238E27FC236}">
                <a16:creationId xmlns:a16="http://schemas.microsoft.com/office/drawing/2014/main" id="{451FE987-5114-4F6F-B7B8-2BC4ECA9AF3A}"/>
              </a:ext>
            </a:extLst>
          </p:cNvPr>
          <p:cNvPicPr>
            <a:picLocks noChangeAspect="1"/>
          </p:cNvPicPr>
          <p:nvPr/>
        </p:nvPicPr>
        <p:blipFill>
          <a:blip r:embed="rId2"/>
          <a:stretch>
            <a:fillRect/>
          </a:stretch>
        </p:blipFill>
        <p:spPr>
          <a:xfrm>
            <a:off x="80563" y="4913784"/>
            <a:ext cx="7445385" cy="644707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1B1BD98-86D6-4F6E-A3EE-35A6998F49FA}"/>
              </a:ext>
            </a:extLst>
          </p:cNvPr>
          <p:cNvPicPr>
            <a:picLocks noChangeAspect="1"/>
          </p:cNvPicPr>
          <p:nvPr/>
        </p:nvPicPr>
        <p:blipFill>
          <a:blip r:embed="rId3"/>
          <a:stretch>
            <a:fillRect/>
          </a:stretch>
        </p:blipFill>
        <p:spPr>
          <a:xfrm>
            <a:off x="7848611" y="5048339"/>
            <a:ext cx="9009443" cy="6338451"/>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46A6B0E7-19FF-43CA-B9CC-DE798137D011}"/>
              </a:ext>
            </a:extLst>
          </p:cNvPr>
          <p:cNvPicPr>
            <a:picLocks noChangeAspect="1"/>
          </p:cNvPicPr>
          <p:nvPr/>
        </p:nvPicPr>
        <p:blipFill>
          <a:blip r:embed="rId4"/>
          <a:stretch>
            <a:fillRect/>
          </a:stretch>
        </p:blipFill>
        <p:spPr>
          <a:xfrm>
            <a:off x="16924298" y="4982369"/>
            <a:ext cx="7270110" cy="6309907"/>
          </a:xfrm>
          <a:prstGeom prst="rect">
            <a:avLst/>
          </a:prstGeom>
        </p:spPr>
      </p:pic>
      <p:pic>
        <p:nvPicPr>
          <p:cNvPr id="10" name="Picture 9">
            <a:extLst>
              <a:ext uri="{FF2B5EF4-FFF2-40B4-BE49-F238E27FC236}">
                <a16:creationId xmlns:a16="http://schemas.microsoft.com/office/drawing/2014/main" id="{EDC2179F-3800-475C-AB4A-1B36615E5AF1}"/>
              </a:ext>
            </a:extLst>
          </p:cNvPr>
          <p:cNvPicPr>
            <a:picLocks noChangeAspect="1"/>
          </p:cNvPicPr>
          <p:nvPr/>
        </p:nvPicPr>
        <p:blipFill>
          <a:blip r:embed="rId5"/>
          <a:stretch>
            <a:fillRect/>
          </a:stretch>
        </p:blipFill>
        <p:spPr>
          <a:xfrm>
            <a:off x="814736" y="12170569"/>
            <a:ext cx="3672408" cy="952127"/>
          </a:xfrm>
          <a:prstGeom prst="rect">
            <a:avLst/>
          </a:prstGeom>
        </p:spPr>
      </p:pic>
    </p:spTree>
    <p:extLst>
      <p:ext uri="{BB962C8B-B14F-4D97-AF65-F5344CB8AC3E}">
        <p14:creationId xmlns:p14="http://schemas.microsoft.com/office/powerpoint/2010/main" val="6724112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268D57-2B38-45EB-B7B8-C99473CA97A9}"/>
              </a:ext>
            </a:extLst>
          </p:cNvPr>
          <p:cNvSpPr txBox="1"/>
          <p:nvPr/>
        </p:nvSpPr>
        <p:spPr>
          <a:xfrm>
            <a:off x="479395" y="337351"/>
            <a:ext cx="14701422" cy="1338828"/>
          </a:xfrm>
          <a:prstGeom prst="rect">
            <a:avLst/>
          </a:prstGeom>
          <a:noFill/>
        </p:spPr>
        <p:txBody>
          <a:bodyPr wrap="square" rtlCol="0">
            <a:spAutoFit/>
          </a:bodyPr>
          <a:lstStyle/>
          <a:p>
            <a:r>
              <a:rPr lang="en-US" sz="8100" dirty="0">
                <a:solidFill>
                  <a:schemeClr val="bg2"/>
                </a:solidFill>
                <a:latin typeface="Calibri" panose="020F0502020204030204" pitchFamily="34" charset="0"/>
                <a:ea typeface="+mj-ea"/>
                <a:cs typeface="Calibri" panose="020F0502020204030204" pitchFamily="34" charset="0"/>
              </a:rPr>
              <a:t>CONSUMER ANALYSIS</a:t>
            </a:r>
          </a:p>
        </p:txBody>
      </p:sp>
      <p:sp>
        <p:nvSpPr>
          <p:cNvPr id="10" name="TextBox 9">
            <a:extLst>
              <a:ext uri="{FF2B5EF4-FFF2-40B4-BE49-F238E27FC236}">
                <a16:creationId xmlns:a16="http://schemas.microsoft.com/office/drawing/2014/main" id="{997B4EE2-D005-4BAF-8FAE-02A3CE1311AC}"/>
              </a:ext>
            </a:extLst>
          </p:cNvPr>
          <p:cNvSpPr txBox="1"/>
          <p:nvPr/>
        </p:nvSpPr>
        <p:spPr>
          <a:xfrm>
            <a:off x="5433134" y="1455937"/>
            <a:ext cx="2870433" cy="1323439"/>
          </a:xfrm>
          <a:prstGeom prst="rect">
            <a:avLst/>
          </a:prstGeom>
          <a:noFill/>
        </p:spPr>
        <p:txBody>
          <a:bodyPr wrap="square" rtlCol="0">
            <a:spAutoFit/>
          </a:bodyPr>
          <a:lstStyle/>
          <a:p>
            <a:pPr algn="ctr"/>
            <a:r>
              <a:rPr lang="en-US" sz="4000" dirty="0">
                <a:solidFill>
                  <a:schemeClr val="bg2"/>
                </a:solidFill>
              </a:rPr>
              <a:t>Experience Sharing</a:t>
            </a:r>
          </a:p>
        </p:txBody>
      </p:sp>
      <p:grpSp>
        <p:nvGrpSpPr>
          <p:cNvPr id="18" name="Group 17">
            <a:extLst>
              <a:ext uri="{FF2B5EF4-FFF2-40B4-BE49-F238E27FC236}">
                <a16:creationId xmlns:a16="http://schemas.microsoft.com/office/drawing/2014/main" id="{35C28BED-E953-4D01-B648-E8F96AF0BD35}"/>
              </a:ext>
            </a:extLst>
          </p:cNvPr>
          <p:cNvGrpSpPr/>
          <p:nvPr/>
        </p:nvGrpSpPr>
        <p:grpSpPr>
          <a:xfrm>
            <a:off x="850918" y="1912080"/>
            <a:ext cx="23533082" cy="2212846"/>
            <a:chOff x="404745" y="917207"/>
            <a:chExt cx="11766541" cy="1106423"/>
          </a:xfrm>
        </p:grpSpPr>
        <p:pic>
          <p:nvPicPr>
            <p:cNvPr id="7" name="Picture 6">
              <a:extLst>
                <a:ext uri="{FF2B5EF4-FFF2-40B4-BE49-F238E27FC236}">
                  <a16:creationId xmlns:a16="http://schemas.microsoft.com/office/drawing/2014/main" id="{1056582B-E8D4-4465-895E-E64289CE2990}"/>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404745" y="917207"/>
              <a:ext cx="1088136" cy="1106423"/>
            </a:xfrm>
            <a:prstGeom prst="rect">
              <a:avLst/>
            </a:prstGeom>
          </p:spPr>
        </p:pic>
        <p:cxnSp>
          <p:nvCxnSpPr>
            <p:cNvPr id="8" name="Straight Connector 7">
              <a:extLst>
                <a:ext uri="{FF2B5EF4-FFF2-40B4-BE49-F238E27FC236}">
                  <a16:creationId xmlns:a16="http://schemas.microsoft.com/office/drawing/2014/main" id="{9C67CCBD-C3CE-4AA7-A714-0001CD3A4614}"/>
                </a:ext>
              </a:extLst>
            </p:cNvPr>
            <p:cNvCxnSpPr>
              <a:cxnSpLocks/>
            </p:cNvCxnSpPr>
            <p:nvPr/>
          </p:nvCxnSpPr>
          <p:spPr>
            <a:xfrm>
              <a:off x="1429305" y="1438184"/>
              <a:ext cx="10741981" cy="0"/>
            </a:xfrm>
            <a:prstGeom prst="line">
              <a:avLst/>
            </a:prstGeom>
            <a:ln/>
          </p:spPr>
          <p:style>
            <a:lnRef idx="1">
              <a:schemeClr val="accent5"/>
            </a:lnRef>
            <a:fillRef idx="0">
              <a:schemeClr val="accent5"/>
            </a:fillRef>
            <a:effectRef idx="0">
              <a:schemeClr val="accent5"/>
            </a:effectRef>
            <a:fontRef idx="minor">
              <a:schemeClr val="tx1"/>
            </a:fontRef>
          </p:style>
        </p:cxnSp>
        <p:sp>
          <p:nvSpPr>
            <p:cNvPr id="9" name="Oval 8">
              <a:extLst>
                <a:ext uri="{FF2B5EF4-FFF2-40B4-BE49-F238E27FC236}">
                  <a16:creationId xmlns:a16="http://schemas.microsoft.com/office/drawing/2014/main" id="{EAEC92E5-66B0-45CB-901F-64159CF9515D}"/>
                </a:ext>
              </a:extLst>
            </p:cNvPr>
            <p:cNvSpPr/>
            <p:nvPr/>
          </p:nvSpPr>
          <p:spPr>
            <a:xfrm>
              <a:off x="3311373" y="1349404"/>
              <a:ext cx="159798" cy="159799"/>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bg2"/>
                </a:solidFill>
              </a:endParaRPr>
            </a:p>
          </p:txBody>
        </p:sp>
        <p:sp>
          <p:nvSpPr>
            <p:cNvPr id="11" name="Oval 10">
              <a:extLst>
                <a:ext uri="{FF2B5EF4-FFF2-40B4-BE49-F238E27FC236}">
                  <a16:creationId xmlns:a16="http://schemas.microsoft.com/office/drawing/2014/main" id="{739B11DC-1BE9-49BC-B420-05F104FB3D56}"/>
                </a:ext>
              </a:extLst>
            </p:cNvPr>
            <p:cNvSpPr/>
            <p:nvPr/>
          </p:nvSpPr>
          <p:spPr>
            <a:xfrm>
              <a:off x="5860743" y="1350885"/>
              <a:ext cx="159798" cy="159799"/>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bg2"/>
                </a:solidFill>
              </a:endParaRPr>
            </a:p>
          </p:txBody>
        </p:sp>
        <p:sp>
          <p:nvSpPr>
            <p:cNvPr id="12" name="TextBox 11">
              <a:extLst>
                <a:ext uri="{FF2B5EF4-FFF2-40B4-BE49-F238E27FC236}">
                  <a16:creationId xmlns:a16="http://schemas.microsoft.com/office/drawing/2014/main" id="{5F6D6EB0-24D2-45E2-AA48-873503E17205}"/>
                </a:ext>
              </a:extLst>
            </p:cNvPr>
            <p:cNvSpPr txBox="1"/>
            <p:nvPr/>
          </p:nvSpPr>
          <p:spPr>
            <a:xfrm>
              <a:off x="4918228" y="1519561"/>
              <a:ext cx="2105486" cy="353943"/>
            </a:xfrm>
            <a:prstGeom prst="rect">
              <a:avLst/>
            </a:prstGeom>
            <a:noFill/>
          </p:spPr>
          <p:txBody>
            <a:bodyPr wrap="square" rtlCol="0">
              <a:spAutoFit/>
            </a:bodyPr>
            <a:lstStyle/>
            <a:p>
              <a:pPr algn="ctr"/>
              <a:r>
                <a:rPr lang="en-US" sz="4000" dirty="0">
                  <a:solidFill>
                    <a:schemeClr val="bg2"/>
                  </a:solidFill>
                </a:rPr>
                <a:t>News/Awareness</a:t>
              </a:r>
            </a:p>
          </p:txBody>
        </p:sp>
        <p:sp>
          <p:nvSpPr>
            <p:cNvPr id="13" name="Oval 12">
              <a:extLst>
                <a:ext uri="{FF2B5EF4-FFF2-40B4-BE49-F238E27FC236}">
                  <a16:creationId xmlns:a16="http://schemas.microsoft.com/office/drawing/2014/main" id="{F39C3845-98B6-4D22-BEA4-E03036D0C291}"/>
                </a:ext>
              </a:extLst>
            </p:cNvPr>
            <p:cNvSpPr/>
            <p:nvPr/>
          </p:nvSpPr>
          <p:spPr>
            <a:xfrm>
              <a:off x="8374607" y="1370118"/>
              <a:ext cx="159798" cy="159799"/>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bg2"/>
                </a:solidFill>
              </a:endParaRPr>
            </a:p>
          </p:txBody>
        </p:sp>
        <p:sp>
          <p:nvSpPr>
            <p:cNvPr id="14" name="TextBox 13">
              <a:extLst>
                <a:ext uri="{FF2B5EF4-FFF2-40B4-BE49-F238E27FC236}">
                  <a16:creationId xmlns:a16="http://schemas.microsoft.com/office/drawing/2014/main" id="{E36FC383-976E-40E2-B2B5-77D9F6BA239D}"/>
                </a:ext>
              </a:extLst>
            </p:cNvPr>
            <p:cNvSpPr txBox="1"/>
            <p:nvPr/>
          </p:nvSpPr>
          <p:spPr>
            <a:xfrm>
              <a:off x="7649602" y="935115"/>
              <a:ext cx="1558032" cy="353943"/>
            </a:xfrm>
            <a:prstGeom prst="rect">
              <a:avLst/>
            </a:prstGeom>
            <a:noFill/>
          </p:spPr>
          <p:txBody>
            <a:bodyPr wrap="square" rtlCol="0">
              <a:spAutoFit/>
            </a:bodyPr>
            <a:lstStyle/>
            <a:p>
              <a:pPr algn="ctr"/>
              <a:r>
                <a:rPr lang="en-US" sz="4000" b="1" dirty="0">
                  <a:solidFill>
                    <a:schemeClr val="bg2"/>
                  </a:solidFill>
                </a:rPr>
                <a:t>Consumers</a:t>
              </a:r>
            </a:p>
          </p:txBody>
        </p:sp>
        <p:sp>
          <p:nvSpPr>
            <p:cNvPr id="15" name="Oval 14">
              <a:extLst>
                <a:ext uri="{FF2B5EF4-FFF2-40B4-BE49-F238E27FC236}">
                  <a16:creationId xmlns:a16="http://schemas.microsoft.com/office/drawing/2014/main" id="{6C9C96A7-A3FF-49C3-BB12-FF2B06CA7CAB}"/>
                </a:ext>
              </a:extLst>
            </p:cNvPr>
            <p:cNvSpPr/>
            <p:nvPr/>
          </p:nvSpPr>
          <p:spPr>
            <a:xfrm>
              <a:off x="10648773" y="1371592"/>
              <a:ext cx="159798" cy="159799"/>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bg2"/>
                </a:solidFill>
              </a:endParaRPr>
            </a:p>
          </p:txBody>
        </p:sp>
        <p:sp>
          <p:nvSpPr>
            <p:cNvPr id="16" name="TextBox 15">
              <a:extLst>
                <a:ext uri="{FF2B5EF4-FFF2-40B4-BE49-F238E27FC236}">
                  <a16:creationId xmlns:a16="http://schemas.microsoft.com/office/drawing/2014/main" id="{83773759-B345-4F4E-B589-0EA821074420}"/>
                </a:ext>
              </a:extLst>
            </p:cNvPr>
            <p:cNvSpPr txBox="1"/>
            <p:nvPr/>
          </p:nvSpPr>
          <p:spPr>
            <a:xfrm>
              <a:off x="10045090" y="1531391"/>
              <a:ext cx="1305017" cy="353943"/>
            </a:xfrm>
            <a:prstGeom prst="rect">
              <a:avLst/>
            </a:prstGeom>
            <a:noFill/>
          </p:spPr>
          <p:txBody>
            <a:bodyPr wrap="square" rtlCol="0">
              <a:spAutoFit/>
            </a:bodyPr>
            <a:lstStyle/>
            <a:p>
              <a:pPr algn="ctr"/>
              <a:r>
                <a:rPr lang="en-US" sz="4000" dirty="0">
                  <a:solidFill>
                    <a:schemeClr val="bg2"/>
                  </a:solidFill>
                </a:rPr>
                <a:t>Selling</a:t>
              </a:r>
            </a:p>
          </p:txBody>
        </p:sp>
      </p:grpSp>
      <p:pic>
        <p:nvPicPr>
          <p:cNvPr id="17" name="slide6">
            <a:extLst>
              <a:ext uri="{FF2B5EF4-FFF2-40B4-BE49-F238E27FC236}">
                <a16:creationId xmlns:a16="http://schemas.microsoft.com/office/drawing/2014/main" id="{C88A8CE8-E4A7-42CF-8244-58757DC58668}"/>
              </a:ext>
            </a:extLst>
          </p:cNvPr>
          <p:cNvPicPr>
            <a:picLocks noChangeAspect="1"/>
          </p:cNvPicPr>
          <p:nvPr/>
        </p:nvPicPr>
        <p:blipFill rotWithShape="1">
          <a:blip r:embed="rId3">
            <a:extLst>
              <a:ext uri="{28A0092B-C50C-407E-A947-70E740481C1C}">
                <a14:useLocalDpi xmlns:a14="http://schemas.microsoft.com/office/drawing/2010/main" val="0"/>
              </a:ext>
            </a:extLst>
          </a:blip>
          <a:srcRect b="5722"/>
          <a:stretch/>
        </p:blipFill>
        <p:spPr>
          <a:xfrm>
            <a:off x="3747110" y="4181994"/>
            <a:ext cx="8048034" cy="9215020"/>
          </a:xfrm>
          <a:prstGeom prst="rect">
            <a:avLst/>
          </a:prstGeom>
        </p:spPr>
      </p:pic>
      <p:pic>
        <p:nvPicPr>
          <p:cNvPr id="20" name="slide5">
            <a:extLst>
              <a:ext uri="{FF2B5EF4-FFF2-40B4-BE49-F238E27FC236}">
                <a16:creationId xmlns:a16="http://schemas.microsoft.com/office/drawing/2014/main" id="{8274382A-1BA5-4372-8AEB-63005EEA42EB}"/>
              </a:ext>
            </a:extLst>
          </p:cNvPr>
          <p:cNvPicPr>
            <a:picLocks noChangeAspect="1"/>
          </p:cNvPicPr>
          <p:nvPr/>
        </p:nvPicPr>
        <p:blipFill rotWithShape="1">
          <a:blip r:embed="rId4">
            <a:extLst>
              <a:ext uri="{28A0092B-C50C-407E-A947-70E740481C1C}">
                <a14:useLocalDpi xmlns:a14="http://schemas.microsoft.com/office/drawing/2010/main" val="0"/>
              </a:ext>
            </a:extLst>
          </a:blip>
          <a:srcRect b="7236"/>
          <a:stretch/>
        </p:blipFill>
        <p:spPr>
          <a:xfrm>
            <a:off x="14057184" y="4124926"/>
            <a:ext cx="8684458" cy="9224263"/>
          </a:xfrm>
          <a:prstGeom prst="rect">
            <a:avLst/>
          </a:prstGeom>
        </p:spPr>
      </p:pic>
    </p:spTree>
    <p:extLst>
      <p:ext uri="{BB962C8B-B14F-4D97-AF65-F5344CB8AC3E}">
        <p14:creationId xmlns:p14="http://schemas.microsoft.com/office/powerpoint/2010/main" val="3266445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Straight Connector 19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6145" name="Text Box 1"/>
          <p:cNvSpPr txBox="1">
            <a:spLocks/>
          </p:cNvSpPr>
          <p:nvPr/>
        </p:nvSpPr>
        <p:spPr bwMode="auto">
          <a:xfrm>
            <a:off x="22545675" y="12520613"/>
            <a:ext cx="895350"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spcAft>
                <a:spcPts val="600"/>
              </a:spcAft>
              <a:defRPr/>
            </a:pPr>
            <a:fld id="{F5ED97B1-C944-FE4D-BF9B-87A2D9DE62D5}" type="slidenum">
              <a:rPr lang="x-none" altLang="x-none" smtClean="0">
                <a:solidFill>
                  <a:srgbClr val="9B9A9C"/>
                </a:solidFill>
                <a:latin typeface="Roboto" charset="0"/>
                <a:ea typeface="Roboto" charset="0"/>
                <a:cs typeface="Roboto" charset="0"/>
              </a:rPr>
              <a:pPr algn="ctr" eaLnBrk="1">
                <a:spcAft>
                  <a:spcPts val="600"/>
                </a:spcAft>
                <a:defRPr/>
              </a:pPr>
              <a:t>36</a:t>
            </a:fld>
            <a:endParaRPr lang="x-none" altLang="x-none">
              <a:solidFill>
                <a:srgbClr val="9B9A9C"/>
              </a:solidFill>
              <a:latin typeface="Roboto" charset="0"/>
              <a:ea typeface="Roboto" charset="0"/>
              <a:cs typeface="Roboto" charset="0"/>
            </a:endParaRPr>
          </a:p>
        </p:txBody>
      </p:sp>
      <p:sp>
        <p:nvSpPr>
          <p:cNvPr id="11" name="Text Box 3">
            <a:extLst>
              <a:ext uri="{FF2B5EF4-FFF2-40B4-BE49-F238E27FC236}">
                <a16:creationId xmlns:a16="http://schemas.microsoft.com/office/drawing/2014/main" id="{55F94B02-135E-48A9-A7E5-79BE57D782BC}"/>
              </a:ext>
            </a:extLst>
          </p:cNvPr>
          <p:cNvSpPr txBox="1">
            <a:spLocks/>
          </p:cNvSpPr>
          <p:nvPr/>
        </p:nvSpPr>
        <p:spPr bwMode="auto">
          <a:xfrm>
            <a:off x="1092702" y="1590089"/>
            <a:ext cx="22279708" cy="1860894"/>
          </a:xfrm>
          <a:prstGeom prst="ellipse">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b">
            <a:noAutofit/>
          </a:bodyPr>
          <a:lstStyle/>
          <a:p>
            <a:pPr algn="ctr" defTabSz="914400" eaLnBrk="1" hangingPunct="1">
              <a:lnSpc>
                <a:spcPct val="90000"/>
              </a:lnSpc>
              <a:spcAft>
                <a:spcPts val="600"/>
              </a:spcAft>
              <a:defRPr/>
            </a:pPr>
            <a:r>
              <a:rPr lang="en-US" altLang="x-none" sz="7500" dirty="0">
                <a:solidFill>
                  <a:srgbClr val="FFFFFF"/>
                </a:solidFill>
                <a:latin typeface="Calibri" panose="020F0502020204030204" pitchFamily="34" charset="0"/>
                <a:ea typeface="+mj-ea"/>
                <a:cs typeface="Calibri" panose="020F0502020204030204" pitchFamily="34" charset="0"/>
                <a:sym typeface="Poppins Medium" charset="0"/>
              </a:rPr>
              <a:t>ANALYSIS OF OPIOID CONSUMER POSTS </a:t>
            </a:r>
          </a:p>
        </p:txBody>
      </p:sp>
      <p:pic>
        <p:nvPicPr>
          <p:cNvPr id="12" name="Picture 11">
            <a:extLst>
              <a:ext uri="{FF2B5EF4-FFF2-40B4-BE49-F238E27FC236}">
                <a16:creationId xmlns:a16="http://schemas.microsoft.com/office/drawing/2014/main" id="{FF85546C-1F63-4D73-83AB-D4B6C2484B2A}"/>
              </a:ext>
            </a:extLst>
          </p:cNvPr>
          <p:cNvPicPr>
            <a:picLocks noChangeAspect="1"/>
          </p:cNvPicPr>
          <p:nvPr/>
        </p:nvPicPr>
        <p:blipFill>
          <a:blip r:embed="rId3"/>
          <a:stretch>
            <a:fillRect/>
          </a:stretch>
        </p:blipFill>
        <p:spPr>
          <a:xfrm>
            <a:off x="814736" y="12170569"/>
            <a:ext cx="3672408" cy="952127"/>
          </a:xfrm>
          <a:prstGeom prst="rect">
            <a:avLst/>
          </a:prstGeom>
        </p:spPr>
      </p:pic>
      <p:pic>
        <p:nvPicPr>
          <p:cNvPr id="10" name="slide7" descr="A close up of a logo&#10;&#10;Description automatically generated">
            <a:extLst>
              <a:ext uri="{FF2B5EF4-FFF2-40B4-BE49-F238E27FC236}">
                <a16:creationId xmlns:a16="http://schemas.microsoft.com/office/drawing/2014/main" id="{52FCA2A1-096C-41ED-8DD6-EEBFF178A833}"/>
              </a:ext>
            </a:extLst>
          </p:cNvPr>
          <p:cNvPicPr>
            <a:picLocks noChangeAspect="1"/>
          </p:cNvPicPr>
          <p:nvPr/>
        </p:nvPicPr>
        <p:blipFill rotWithShape="1">
          <a:blip r:embed="rId4">
            <a:extLst>
              <a:ext uri="{28A0092B-C50C-407E-A947-70E740481C1C}">
                <a14:useLocalDpi xmlns:a14="http://schemas.microsoft.com/office/drawing/2010/main" val="0"/>
              </a:ext>
            </a:extLst>
          </a:blip>
          <a:srcRect b="12475"/>
          <a:stretch/>
        </p:blipFill>
        <p:spPr>
          <a:xfrm>
            <a:off x="2182888" y="4600129"/>
            <a:ext cx="9329278" cy="7920484"/>
          </a:xfrm>
          <a:prstGeom prst="rect">
            <a:avLst/>
          </a:prstGeom>
        </p:spPr>
      </p:pic>
      <p:pic>
        <p:nvPicPr>
          <p:cNvPr id="13" name="slide8" descr="A close up of a logo&#10;&#10;Description automatically generated">
            <a:extLst>
              <a:ext uri="{FF2B5EF4-FFF2-40B4-BE49-F238E27FC236}">
                <a16:creationId xmlns:a16="http://schemas.microsoft.com/office/drawing/2014/main" id="{B503D5DC-996B-4B2F-B42C-DBD8ACE82E82}"/>
              </a:ext>
            </a:extLst>
          </p:cNvPr>
          <p:cNvPicPr>
            <a:picLocks noChangeAspect="1"/>
          </p:cNvPicPr>
          <p:nvPr/>
        </p:nvPicPr>
        <p:blipFill rotWithShape="1">
          <a:blip r:embed="rId5">
            <a:extLst>
              <a:ext uri="{28A0092B-C50C-407E-A947-70E740481C1C}">
                <a14:useLocalDpi xmlns:a14="http://schemas.microsoft.com/office/drawing/2010/main" val="0"/>
              </a:ext>
            </a:extLst>
          </a:blip>
          <a:srcRect b="6414"/>
          <a:stretch/>
        </p:blipFill>
        <p:spPr>
          <a:xfrm>
            <a:off x="14250887" y="4585611"/>
            <a:ext cx="8725078" cy="7920484"/>
          </a:xfrm>
          <a:prstGeom prst="rect">
            <a:avLst/>
          </a:prstGeom>
        </p:spPr>
      </p:pic>
    </p:spTree>
    <p:extLst>
      <p:ext uri="{BB962C8B-B14F-4D97-AF65-F5344CB8AC3E}">
        <p14:creationId xmlns:p14="http://schemas.microsoft.com/office/powerpoint/2010/main" val="48966762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3">
            <a:extLst>
              <a:ext uri="{FF2B5EF4-FFF2-40B4-BE49-F238E27FC236}">
                <a16:creationId xmlns:a16="http://schemas.microsoft.com/office/drawing/2014/main" id="{8175A6A5-7D19-F245-A1A1-45DA7FCD2910}"/>
              </a:ext>
            </a:extLst>
          </p:cNvPr>
          <p:cNvSpPr txBox="1">
            <a:spLocks/>
          </p:cNvSpPr>
          <p:nvPr/>
        </p:nvSpPr>
        <p:spPr bwMode="auto">
          <a:xfrm>
            <a:off x="1092702" y="867090"/>
            <a:ext cx="22279708" cy="18608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b">
            <a:normAutofit/>
          </a:bodyPr>
          <a:lstStyle/>
          <a:p>
            <a:pPr algn="ctr" defTabSz="914400" eaLnBrk="1" hangingPunct="1">
              <a:lnSpc>
                <a:spcPct val="90000"/>
              </a:lnSpc>
              <a:spcAft>
                <a:spcPts val="600"/>
              </a:spcAft>
              <a:defRPr/>
            </a:pPr>
            <a:r>
              <a:rPr lang="en-US" altLang="x-none" sz="7500" dirty="0">
                <a:solidFill>
                  <a:srgbClr val="FFFFFF"/>
                </a:solidFill>
                <a:latin typeface="Calibri" panose="020F0502020204030204" pitchFamily="34" charset="0"/>
                <a:ea typeface="+mj-ea"/>
                <a:cs typeface="Calibri" panose="020F0502020204030204" pitchFamily="34" charset="0"/>
                <a:sym typeface="Poppins Medium" charset="0"/>
              </a:rPr>
              <a:t>POSTS (NARCOTIN &amp; MARIJUANA)</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FAD17ED-3286-4E8E-8115-1AC63468FE1B}"/>
              </a:ext>
            </a:extLst>
          </p:cNvPr>
          <p:cNvPicPr>
            <a:picLocks noChangeAspect="1"/>
          </p:cNvPicPr>
          <p:nvPr/>
        </p:nvPicPr>
        <p:blipFill>
          <a:blip r:embed="rId2"/>
          <a:stretch>
            <a:fillRect/>
          </a:stretch>
        </p:blipFill>
        <p:spPr>
          <a:xfrm>
            <a:off x="699739" y="12248783"/>
            <a:ext cx="4207782" cy="139192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428A6571-5C3C-43AD-AFCF-4B31F517D376}"/>
              </a:ext>
            </a:extLst>
          </p:cNvPr>
          <p:cNvPicPr>
            <a:picLocks noChangeAspect="1"/>
          </p:cNvPicPr>
          <p:nvPr/>
        </p:nvPicPr>
        <p:blipFill rotWithShape="1">
          <a:blip r:embed="rId3"/>
          <a:srcRect l="9684" r="23835" b="10002"/>
          <a:stretch/>
        </p:blipFill>
        <p:spPr>
          <a:xfrm>
            <a:off x="1073872" y="4929640"/>
            <a:ext cx="10533444" cy="8511152"/>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175294B6-314A-4AA0-86BB-D7C026A9EE8F}"/>
              </a:ext>
            </a:extLst>
          </p:cNvPr>
          <p:cNvPicPr>
            <a:picLocks noChangeAspect="1"/>
          </p:cNvPicPr>
          <p:nvPr/>
        </p:nvPicPr>
        <p:blipFill rotWithShape="1">
          <a:blip r:embed="rId4"/>
          <a:srcRect l="17112" t="2989" r="23107" b="3357"/>
          <a:stretch/>
        </p:blipFill>
        <p:spPr>
          <a:xfrm>
            <a:off x="12624047" y="4929640"/>
            <a:ext cx="10820785" cy="8511152"/>
          </a:xfrm>
          <a:prstGeom prst="rect">
            <a:avLst/>
          </a:prstGeom>
        </p:spPr>
      </p:pic>
    </p:spTree>
    <p:extLst>
      <p:ext uri="{BB962C8B-B14F-4D97-AF65-F5344CB8AC3E}">
        <p14:creationId xmlns:p14="http://schemas.microsoft.com/office/powerpoint/2010/main" val="2386735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3690CE7-B4DB-4027-95F0-79197D386667}"/>
              </a:ext>
            </a:extLst>
          </p:cNvPr>
          <p:cNvSpPr>
            <a:spLocks noGrp="1"/>
          </p:cNvSpPr>
          <p:nvPr>
            <p:ph type="pic" sz="quarter" idx="11"/>
          </p:nvPr>
        </p:nvSpPr>
        <p:spPr/>
      </p:sp>
      <p:sp>
        <p:nvSpPr>
          <p:cNvPr id="3" name="Picture Placeholder 2">
            <a:extLst>
              <a:ext uri="{FF2B5EF4-FFF2-40B4-BE49-F238E27FC236}">
                <a16:creationId xmlns:a16="http://schemas.microsoft.com/office/drawing/2014/main" id="{158BB8CC-1290-41B6-80A4-50237F30D89B}"/>
              </a:ext>
            </a:extLst>
          </p:cNvPr>
          <p:cNvSpPr>
            <a:spLocks noGrp="1"/>
          </p:cNvSpPr>
          <p:nvPr>
            <p:ph type="pic" sz="quarter" idx="12"/>
          </p:nvPr>
        </p:nvSpPr>
        <p:spPr/>
      </p:sp>
      <p:sp>
        <p:nvSpPr>
          <p:cNvPr id="4" name="Picture Placeholder 3">
            <a:extLst>
              <a:ext uri="{FF2B5EF4-FFF2-40B4-BE49-F238E27FC236}">
                <a16:creationId xmlns:a16="http://schemas.microsoft.com/office/drawing/2014/main" id="{5856812E-912E-4CA3-BB1E-9CDC5CC44310}"/>
              </a:ext>
            </a:extLst>
          </p:cNvPr>
          <p:cNvSpPr>
            <a:spLocks noGrp="1"/>
          </p:cNvSpPr>
          <p:nvPr>
            <p:ph type="pic" sz="quarter" idx="13"/>
          </p:nvPr>
        </p:nvSpPr>
        <p:spPr/>
      </p:sp>
      <p:sp>
        <p:nvSpPr>
          <p:cNvPr id="5" name="Picture Placeholder 4">
            <a:extLst>
              <a:ext uri="{FF2B5EF4-FFF2-40B4-BE49-F238E27FC236}">
                <a16:creationId xmlns:a16="http://schemas.microsoft.com/office/drawing/2014/main" id="{1802F27A-0885-4367-B562-7ACD6FBC7DD7}"/>
              </a:ext>
            </a:extLst>
          </p:cNvPr>
          <p:cNvSpPr>
            <a:spLocks noGrp="1"/>
          </p:cNvSpPr>
          <p:nvPr>
            <p:ph type="pic" sz="quarter" idx="14"/>
          </p:nvPr>
        </p:nvSpPr>
        <p:spPr/>
      </p:sp>
      <p:sp>
        <p:nvSpPr>
          <p:cNvPr id="6" name="Picture Placeholder 5">
            <a:extLst>
              <a:ext uri="{FF2B5EF4-FFF2-40B4-BE49-F238E27FC236}">
                <a16:creationId xmlns:a16="http://schemas.microsoft.com/office/drawing/2014/main" id="{6BEC94FB-7E31-4D58-8FF7-75E5C668C57F}"/>
              </a:ext>
            </a:extLst>
          </p:cNvPr>
          <p:cNvSpPr>
            <a:spLocks noGrp="1"/>
          </p:cNvSpPr>
          <p:nvPr>
            <p:ph type="pic" sz="quarter" idx="15"/>
          </p:nvPr>
        </p:nvSpPr>
        <p:spPr/>
      </p:sp>
      <p:sp>
        <p:nvSpPr>
          <p:cNvPr id="7" name="Picture Placeholder 6">
            <a:extLst>
              <a:ext uri="{FF2B5EF4-FFF2-40B4-BE49-F238E27FC236}">
                <a16:creationId xmlns:a16="http://schemas.microsoft.com/office/drawing/2014/main" id="{2DEE6099-6E5F-4410-9EFF-E3AD1A68DB76}"/>
              </a:ext>
            </a:extLst>
          </p:cNvPr>
          <p:cNvSpPr>
            <a:spLocks noGrp="1"/>
          </p:cNvSpPr>
          <p:nvPr>
            <p:ph type="pic" sz="quarter" idx="16"/>
          </p:nvPr>
        </p:nvSpPr>
        <p:spPr/>
      </p:sp>
      <p:sp>
        <p:nvSpPr>
          <p:cNvPr id="8" name="Picture Placeholder 7">
            <a:extLst>
              <a:ext uri="{FF2B5EF4-FFF2-40B4-BE49-F238E27FC236}">
                <a16:creationId xmlns:a16="http://schemas.microsoft.com/office/drawing/2014/main" id="{04523DC4-C009-4FC7-AB14-BC75DFE9D6B0}"/>
              </a:ext>
            </a:extLst>
          </p:cNvPr>
          <p:cNvSpPr>
            <a:spLocks noGrp="1"/>
          </p:cNvSpPr>
          <p:nvPr>
            <p:ph type="pic" sz="quarter" idx="17"/>
          </p:nvPr>
        </p:nvSpPr>
        <p:spPr/>
      </p:sp>
      <p:sp>
        <p:nvSpPr>
          <p:cNvPr id="9" name="Picture Placeholder 8">
            <a:extLst>
              <a:ext uri="{FF2B5EF4-FFF2-40B4-BE49-F238E27FC236}">
                <a16:creationId xmlns:a16="http://schemas.microsoft.com/office/drawing/2014/main" id="{B54A32CA-9D89-41A4-A4E3-638D15E8FCF3}"/>
              </a:ext>
            </a:extLst>
          </p:cNvPr>
          <p:cNvSpPr>
            <a:spLocks noGrp="1"/>
          </p:cNvSpPr>
          <p:nvPr>
            <p:ph type="pic" sz="quarter" idx="18"/>
          </p:nvPr>
        </p:nvSpPr>
        <p:spPr/>
      </p:sp>
      <p:sp>
        <p:nvSpPr>
          <p:cNvPr id="10" name="Picture Placeholder 9">
            <a:extLst>
              <a:ext uri="{FF2B5EF4-FFF2-40B4-BE49-F238E27FC236}">
                <a16:creationId xmlns:a16="http://schemas.microsoft.com/office/drawing/2014/main" id="{9667E678-0436-459F-9475-6F05E855F618}"/>
              </a:ext>
            </a:extLst>
          </p:cNvPr>
          <p:cNvSpPr>
            <a:spLocks noGrp="1"/>
          </p:cNvSpPr>
          <p:nvPr>
            <p:ph type="pic" sz="quarter" idx="19"/>
          </p:nvPr>
        </p:nvSpPr>
        <p:spPr/>
      </p:sp>
      <p:sp>
        <p:nvSpPr>
          <p:cNvPr id="11" name="Picture Placeholder 10">
            <a:extLst>
              <a:ext uri="{FF2B5EF4-FFF2-40B4-BE49-F238E27FC236}">
                <a16:creationId xmlns:a16="http://schemas.microsoft.com/office/drawing/2014/main" id="{044D00E6-6925-4A20-92AE-5B6AD5822422}"/>
              </a:ext>
            </a:extLst>
          </p:cNvPr>
          <p:cNvSpPr>
            <a:spLocks noGrp="1"/>
          </p:cNvSpPr>
          <p:nvPr>
            <p:ph type="pic" sz="quarter" idx="20"/>
          </p:nvPr>
        </p:nvSpPr>
        <p:spPr/>
      </p:sp>
      <p:pic>
        <p:nvPicPr>
          <p:cNvPr id="13" name="Picture 12">
            <a:extLst>
              <a:ext uri="{FF2B5EF4-FFF2-40B4-BE49-F238E27FC236}">
                <a16:creationId xmlns:a16="http://schemas.microsoft.com/office/drawing/2014/main" id="{ED6DCD0E-943B-4350-8BEC-07FBC515EB31}"/>
              </a:ext>
            </a:extLst>
          </p:cNvPr>
          <p:cNvPicPr>
            <a:picLocks noChangeAspect="1"/>
          </p:cNvPicPr>
          <p:nvPr/>
        </p:nvPicPr>
        <p:blipFill>
          <a:blip r:embed="rId2"/>
          <a:stretch>
            <a:fillRect/>
          </a:stretch>
        </p:blipFill>
        <p:spPr>
          <a:xfrm>
            <a:off x="526704" y="1601416"/>
            <a:ext cx="23709828" cy="11665296"/>
          </a:xfrm>
          <a:prstGeom prst="rect">
            <a:avLst/>
          </a:prstGeom>
        </p:spPr>
      </p:pic>
      <p:sp>
        <p:nvSpPr>
          <p:cNvPr id="14" name="Text Box 3">
            <a:extLst>
              <a:ext uri="{FF2B5EF4-FFF2-40B4-BE49-F238E27FC236}">
                <a16:creationId xmlns:a16="http://schemas.microsoft.com/office/drawing/2014/main" id="{398A4B26-366A-422F-89FF-379C220C457B}"/>
              </a:ext>
            </a:extLst>
          </p:cNvPr>
          <p:cNvSpPr txBox="1">
            <a:spLocks/>
          </p:cNvSpPr>
          <p:nvPr/>
        </p:nvSpPr>
        <p:spPr bwMode="auto">
          <a:xfrm>
            <a:off x="528462" y="47900"/>
            <a:ext cx="19298021" cy="15535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8800" dirty="0">
                <a:solidFill>
                  <a:schemeClr val="bg2"/>
                </a:solidFill>
                <a:latin typeface="Calibri" panose="020F0502020204030204" pitchFamily="34" charset="0"/>
                <a:ea typeface="Roboto" charset="0"/>
                <a:cs typeface="Calibri" panose="020F0502020204030204" pitchFamily="34" charset="0"/>
                <a:sym typeface="Poppins Medium" charset="0"/>
              </a:rPr>
              <a:t>EXPERIENCE SHARING ANALYSIS </a:t>
            </a:r>
            <a:endParaRPr lang="x-none" altLang="x-none" sz="8800" dirty="0">
              <a:solidFill>
                <a:schemeClr val="bg2"/>
              </a:solidFill>
              <a:latin typeface="Calibri" panose="020F0502020204030204" pitchFamily="34" charset="0"/>
              <a:ea typeface="Roboto" charset="0"/>
              <a:cs typeface="Calibri" panose="020F0502020204030204" pitchFamily="34" charset="0"/>
              <a:sym typeface="Poppins Medium" charset="0"/>
            </a:endParaRPr>
          </a:p>
        </p:txBody>
      </p:sp>
    </p:spTree>
    <p:extLst>
      <p:ext uri="{BB962C8B-B14F-4D97-AF65-F5344CB8AC3E}">
        <p14:creationId xmlns:p14="http://schemas.microsoft.com/office/powerpoint/2010/main" val="1719497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3">
            <a:extLst>
              <a:ext uri="{FF2B5EF4-FFF2-40B4-BE49-F238E27FC236}">
                <a16:creationId xmlns:a16="http://schemas.microsoft.com/office/drawing/2014/main" id="{8175A6A5-7D19-F245-A1A1-45DA7FCD2910}"/>
              </a:ext>
            </a:extLst>
          </p:cNvPr>
          <p:cNvSpPr txBox="1">
            <a:spLocks/>
          </p:cNvSpPr>
          <p:nvPr/>
        </p:nvSpPr>
        <p:spPr bwMode="auto">
          <a:xfrm>
            <a:off x="1092702" y="867090"/>
            <a:ext cx="22279708" cy="18608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b">
            <a:normAutofit/>
          </a:bodyPr>
          <a:lstStyle/>
          <a:p>
            <a:pPr algn="ctr" defTabSz="914400" eaLnBrk="1" hangingPunct="1">
              <a:lnSpc>
                <a:spcPct val="90000"/>
              </a:lnSpc>
              <a:spcAft>
                <a:spcPts val="600"/>
              </a:spcAft>
              <a:defRPr/>
            </a:pPr>
            <a:r>
              <a:rPr lang="en-US" altLang="x-none" sz="7500" dirty="0">
                <a:solidFill>
                  <a:srgbClr val="FFFFFF"/>
                </a:solidFill>
                <a:latin typeface="Calibri" panose="020F0502020204030204" pitchFamily="34" charset="0"/>
                <a:ea typeface="+mj-ea"/>
                <a:cs typeface="Calibri" panose="020F0502020204030204" pitchFamily="34" charset="0"/>
                <a:sym typeface="Poppins Medium" charset="0"/>
              </a:rPr>
              <a:t>EXPERIENCE SHARING POSTS (</a:t>
            </a:r>
            <a:r>
              <a:rPr lang="en-US" altLang="x-none" sz="7500" dirty="0">
                <a:solidFill>
                  <a:schemeClr val="tx1"/>
                </a:solidFill>
                <a:latin typeface="Calibri" panose="020F0502020204030204" pitchFamily="34" charset="0"/>
                <a:ea typeface="Roboto" charset="0"/>
                <a:cs typeface="Calibri" panose="020F0502020204030204" pitchFamily="34" charset="0"/>
                <a:sym typeface="Poppins Medium" charset="0"/>
              </a:rPr>
              <a:t>ADDICTION RECOVERY</a:t>
            </a:r>
            <a:r>
              <a:rPr lang="en-US" altLang="x-none" sz="7500" dirty="0">
                <a:solidFill>
                  <a:srgbClr val="FFFFFF"/>
                </a:solidFill>
                <a:latin typeface="Calibri" panose="020F0502020204030204" pitchFamily="34" charset="0"/>
                <a:ea typeface="+mj-ea"/>
                <a:cs typeface="Calibri" panose="020F0502020204030204" pitchFamily="34" charset="0"/>
                <a:sym typeface="Poppins Medium" charset="0"/>
              </a:rPr>
              <a:t>)</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FAD17ED-3286-4E8E-8115-1AC63468FE1B}"/>
              </a:ext>
            </a:extLst>
          </p:cNvPr>
          <p:cNvPicPr>
            <a:picLocks noChangeAspect="1"/>
          </p:cNvPicPr>
          <p:nvPr/>
        </p:nvPicPr>
        <p:blipFill>
          <a:blip r:embed="rId2"/>
          <a:stretch>
            <a:fillRect/>
          </a:stretch>
        </p:blipFill>
        <p:spPr>
          <a:xfrm>
            <a:off x="699739" y="12248783"/>
            <a:ext cx="4207782" cy="1391928"/>
          </a:xfrm>
          <a:prstGeom prst="rect">
            <a:avLst/>
          </a:prstGeom>
        </p:spPr>
      </p:pic>
      <p:pic>
        <p:nvPicPr>
          <p:cNvPr id="9" name="Picture 8">
            <a:extLst>
              <a:ext uri="{FF2B5EF4-FFF2-40B4-BE49-F238E27FC236}">
                <a16:creationId xmlns:a16="http://schemas.microsoft.com/office/drawing/2014/main" id="{55427BC1-3E05-4D60-924E-A3D45D08B3F0}"/>
              </a:ext>
            </a:extLst>
          </p:cNvPr>
          <p:cNvPicPr/>
          <p:nvPr/>
        </p:nvPicPr>
        <p:blipFill rotWithShape="1">
          <a:blip r:embed="rId3"/>
          <a:srcRect l="3920" r="14672" b="1"/>
          <a:stretch/>
        </p:blipFill>
        <p:spPr>
          <a:xfrm>
            <a:off x="916720" y="4929639"/>
            <a:ext cx="10820775" cy="8511151"/>
          </a:xfrm>
          <a:prstGeom prst="rect">
            <a:avLst/>
          </a:prstGeom>
        </p:spPr>
      </p:pic>
      <p:pic>
        <p:nvPicPr>
          <p:cNvPr id="14" name="Picture 13">
            <a:extLst>
              <a:ext uri="{FF2B5EF4-FFF2-40B4-BE49-F238E27FC236}">
                <a16:creationId xmlns:a16="http://schemas.microsoft.com/office/drawing/2014/main" id="{E7481705-773A-4061-8DD8-3C530B7AABC6}"/>
              </a:ext>
            </a:extLst>
          </p:cNvPr>
          <p:cNvPicPr/>
          <p:nvPr/>
        </p:nvPicPr>
        <p:blipFill rotWithShape="1">
          <a:blip r:embed="rId4"/>
          <a:srcRect t="1831" b="21490"/>
          <a:stretch/>
        </p:blipFill>
        <p:spPr>
          <a:xfrm>
            <a:off x="12646506" y="4957445"/>
            <a:ext cx="11024839" cy="8483345"/>
          </a:xfrm>
          <a:prstGeom prst="rect">
            <a:avLst/>
          </a:prstGeom>
        </p:spPr>
      </p:pic>
    </p:spTree>
    <p:extLst>
      <p:ext uri="{BB962C8B-B14F-4D97-AF65-F5344CB8AC3E}">
        <p14:creationId xmlns:p14="http://schemas.microsoft.com/office/powerpoint/2010/main" val="2843438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108DFD4-E650-4532-8979-7DAB7D996898}"/>
              </a:ext>
            </a:extLst>
          </p:cNvPr>
          <p:cNvPicPr>
            <a:picLocks noChangeAspect="1"/>
          </p:cNvPicPr>
          <p:nvPr/>
        </p:nvPicPr>
        <p:blipFill>
          <a:blip r:embed="rId4"/>
          <a:stretch>
            <a:fillRect/>
          </a:stretch>
        </p:blipFill>
        <p:spPr>
          <a:xfrm>
            <a:off x="814736" y="12170569"/>
            <a:ext cx="3672408" cy="952127"/>
          </a:xfrm>
          <a:prstGeom prst="rect">
            <a:avLst/>
          </a:prstGeom>
        </p:spPr>
      </p:pic>
      <p:sp>
        <p:nvSpPr>
          <p:cNvPr id="2" name="Rectangle 1">
            <a:extLst>
              <a:ext uri="{FF2B5EF4-FFF2-40B4-BE49-F238E27FC236}">
                <a16:creationId xmlns:a16="http://schemas.microsoft.com/office/drawing/2014/main" id="{F0A797B6-96A7-4D48-AB7B-4E9D060915F2}"/>
              </a:ext>
            </a:extLst>
          </p:cNvPr>
          <p:cNvSpPr/>
          <p:nvPr/>
        </p:nvSpPr>
        <p:spPr bwMode="auto">
          <a:xfrm>
            <a:off x="310680" y="1889448"/>
            <a:ext cx="23762640" cy="10945216"/>
          </a:xfrm>
          <a:prstGeom prst="rect">
            <a:avLst/>
          </a:prstGeom>
          <a:solidFill>
            <a:schemeClr val="bg1">
              <a:lumMod val="20000"/>
              <a:lumOff val="80000"/>
            </a:schemeClr>
          </a:solidFill>
          <a:ln w="12700" cap="flat" cmpd="sng" algn="ctr">
            <a:solidFill>
              <a:schemeClr val="bg1">
                <a:lumMod val="20000"/>
                <a:lumOff val="80000"/>
              </a:schemeClr>
            </a:solidFill>
            <a:prstDash val="solid"/>
            <a:miter lim="400000"/>
            <a:headEnd type="none" w="med" len="med"/>
            <a:tailEnd type="none" w="med" len="med"/>
          </a:ln>
          <a:effectLst>
            <a:outerShdw blurRad="25400" algn="ctr" rotWithShape="0">
              <a:srgbClr val="000000">
                <a:alpha val="50000"/>
              </a:srgbClr>
            </a:outerShdw>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6" name="Rectangle 5"/>
          <p:cNvSpPr/>
          <p:nvPr/>
        </p:nvSpPr>
        <p:spPr>
          <a:xfrm>
            <a:off x="670720" y="2716946"/>
            <a:ext cx="23186576" cy="9325630"/>
          </a:xfrm>
          <a:prstGeom prst="rect">
            <a:avLst/>
          </a:prstGeom>
        </p:spPr>
        <p:txBody>
          <a:bodyPr wrap="square">
            <a:spAutoFit/>
          </a:bodyPr>
          <a:lstStyle/>
          <a:p>
            <a:pPr marL="685800" lvl="0" indent="-685800" algn="just">
              <a:buClr>
                <a:schemeClr val="dk1"/>
              </a:buClr>
              <a:buSzPts val="4800"/>
              <a:buFont typeface="Arial" panose="020B0604020202020204" pitchFamily="34" charset="0"/>
              <a:buChar char="•"/>
            </a:pPr>
            <a:r>
              <a:rPr lang="en-US" sz="5000" dirty="0" err="1">
                <a:solidFill>
                  <a:schemeClr val="bg2"/>
                </a:solidFill>
                <a:latin typeface="Calibri" panose="020F0502020204030204" pitchFamily="34" charset="0"/>
                <a:cs typeface="Calibri" panose="020F0502020204030204" pitchFamily="34" charset="0"/>
                <a:sym typeface="Poppins"/>
              </a:rPr>
              <a:t>Phantombuster</a:t>
            </a:r>
            <a:r>
              <a:rPr lang="en-US" sz="5000" dirty="0">
                <a:solidFill>
                  <a:schemeClr val="bg2"/>
                </a:solidFill>
                <a:latin typeface="Calibri" panose="020F0502020204030204" pitchFamily="34" charset="0"/>
                <a:cs typeface="Calibri" panose="020F0502020204030204" pitchFamily="34" charset="0"/>
                <a:sym typeface="Poppins"/>
              </a:rPr>
              <a:t> API was used to extract the Instagram posts</a:t>
            </a:r>
            <a:endParaRPr lang="en-US" sz="5000" dirty="0">
              <a:solidFill>
                <a:schemeClr val="bg2"/>
              </a:solidFill>
              <a:latin typeface="Calibri" panose="020F0502020204030204" pitchFamily="34" charset="0"/>
              <a:cs typeface="Calibri" panose="020F0502020204030204" pitchFamily="34" charset="0"/>
            </a:endParaRPr>
          </a:p>
          <a:p>
            <a:pPr marL="685800" lvl="0" indent="-685800" algn="just">
              <a:buClr>
                <a:schemeClr val="dk1"/>
              </a:buClr>
              <a:buSzPts val="4800"/>
              <a:buFont typeface="Arial" panose="020B0604020202020204" pitchFamily="34" charset="0"/>
              <a:buChar char="•"/>
            </a:pPr>
            <a:r>
              <a:rPr lang="en-US" sz="5000" dirty="0">
                <a:solidFill>
                  <a:schemeClr val="bg2"/>
                </a:solidFill>
                <a:latin typeface="Calibri" panose="020F0502020204030204" pitchFamily="34" charset="0"/>
                <a:cs typeface="Calibri" panose="020F0502020204030204" pitchFamily="34" charset="0"/>
                <a:sym typeface="Poppins"/>
              </a:rPr>
              <a:t>The </a:t>
            </a:r>
            <a:r>
              <a:rPr lang="en-US" sz="5000" dirty="0" err="1">
                <a:solidFill>
                  <a:schemeClr val="bg2"/>
                </a:solidFill>
                <a:latin typeface="Calibri" panose="020F0502020204030204" pitchFamily="34" charset="0"/>
                <a:cs typeface="Calibri" panose="020F0502020204030204" pitchFamily="34" charset="0"/>
                <a:sym typeface="Poppins"/>
              </a:rPr>
              <a:t>postUrl</a:t>
            </a:r>
            <a:r>
              <a:rPr lang="en-US" sz="5000" dirty="0">
                <a:solidFill>
                  <a:schemeClr val="bg2"/>
                </a:solidFill>
                <a:latin typeface="Calibri" panose="020F0502020204030204" pitchFamily="34" charset="0"/>
                <a:cs typeface="Calibri" panose="020F0502020204030204" pitchFamily="34" charset="0"/>
                <a:sym typeface="Poppins"/>
              </a:rPr>
              <a:t> was used to extract the comments of the respective posts</a:t>
            </a:r>
            <a:endParaRPr lang="en-US" sz="5000" dirty="0">
              <a:solidFill>
                <a:schemeClr val="bg2"/>
              </a:solidFill>
              <a:latin typeface="Calibri" panose="020F0502020204030204" pitchFamily="34" charset="0"/>
              <a:cs typeface="Calibri" panose="020F0502020204030204" pitchFamily="34" charset="0"/>
            </a:endParaRPr>
          </a:p>
          <a:p>
            <a:pPr marL="685800" lvl="0" indent="-685800" algn="just">
              <a:buClr>
                <a:schemeClr val="dk1"/>
              </a:buClr>
              <a:buSzPts val="4800"/>
              <a:buFont typeface="Arial" panose="020B0604020202020204" pitchFamily="34" charset="0"/>
              <a:buChar char="•"/>
            </a:pPr>
            <a:r>
              <a:rPr lang="en-US" sz="5000" dirty="0">
                <a:solidFill>
                  <a:schemeClr val="bg2"/>
                </a:solidFill>
                <a:latin typeface="Calibri" panose="020F0502020204030204" pitchFamily="34" charset="0"/>
                <a:cs typeface="Calibri" panose="020F0502020204030204" pitchFamily="34" charset="0"/>
                <a:sym typeface="Poppins"/>
              </a:rPr>
              <a:t>The data cleaning and preprocessing followed by Data stemming</a:t>
            </a:r>
          </a:p>
          <a:p>
            <a:pPr marL="685800" lvl="0" indent="-685800" algn="just">
              <a:buClr>
                <a:schemeClr val="dk1"/>
              </a:buClr>
              <a:buSzPts val="4800"/>
              <a:buFont typeface="Arial" panose="020B0604020202020204" pitchFamily="34" charset="0"/>
              <a:buChar char="•"/>
            </a:pPr>
            <a:r>
              <a:rPr lang="en-US" sz="5000" dirty="0">
                <a:solidFill>
                  <a:schemeClr val="bg2"/>
                </a:solidFill>
                <a:latin typeface="Calibri" panose="020F0502020204030204" pitchFamily="34" charset="0"/>
                <a:cs typeface="Calibri" panose="020F0502020204030204" pitchFamily="34" charset="0"/>
                <a:sym typeface="Poppins"/>
              </a:rPr>
              <a:t>Further, bag of words approach was used to filter relevant Text (posts &amp; comments) from the non-relevant Text (Screening step)</a:t>
            </a:r>
            <a:endParaRPr lang="en-US" sz="5000" dirty="0">
              <a:solidFill>
                <a:schemeClr val="bg2"/>
              </a:solidFill>
              <a:latin typeface="Calibri" panose="020F0502020204030204" pitchFamily="34" charset="0"/>
              <a:cs typeface="Calibri" panose="020F0502020204030204" pitchFamily="34" charset="0"/>
            </a:endParaRPr>
          </a:p>
          <a:p>
            <a:pPr marL="685800" lvl="0" indent="-685800" algn="just">
              <a:buClr>
                <a:schemeClr val="dk1"/>
              </a:buClr>
              <a:buSzPts val="4800"/>
              <a:buFont typeface="Arial" panose="020B0604020202020204" pitchFamily="34" charset="0"/>
              <a:buChar char="•"/>
            </a:pPr>
            <a:r>
              <a:rPr lang="en-US" sz="5000" dirty="0">
                <a:solidFill>
                  <a:schemeClr val="bg2"/>
                </a:solidFill>
                <a:latin typeface="Calibri" panose="020F0502020204030204" pitchFamily="34" charset="0"/>
                <a:cs typeface="Calibri" panose="020F0502020204030204" pitchFamily="34" charset="0"/>
                <a:sym typeface="Poppins"/>
              </a:rPr>
              <a:t>Manually trained the relevant Texts to build a training dataset for Google Auto ML</a:t>
            </a:r>
            <a:endParaRPr lang="en-US" sz="5000" dirty="0">
              <a:solidFill>
                <a:schemeClr val="bg2"/>
              </a:solidFill>
              <a:latin typeface="Calibri" panose="020F0502020204030204" pitchFamily="34" charset="0"/>
              <a:cs typeface="Calibri" panose="020F0502020204030204" pitchFamily="34" charset="0"/>
            </a:endParaRPr>
          </a:p>
          <a:p>
            <a:pPr marL="685800" lvl="0" indent="-685800" algn="just">
              <a:buClr>
                <a:schemeClr val="dk1"/>
              </a:buClr>
              <a:buSzPts val="4800"/>
              <a:buFont typeface="Arial" panose="020B0604020202020204" pitchFamily="34" charset="0"/>
              <a:buChar char="•"/>
            </a:pPr>
            <a:r>
              <a:rPr lang="en-US" sz="5000" dirty="0">
                <a:solidFill>
                  <a:schemeClr val="bg2"/>
                </a:solidFill>
                <a:latin typeface="Calibri" panose="020F0502020204030204" pitchFamily="34" charset="0"/>
                <a:cs typeface="Calibri" panose="020F0502020204030204" pitchFamily="34" charset="0"/>
                <a:sym typeface="Poppins"/>
              </a:rPr>
              <a:t>Using Google Auto ML Classification, the relevant texts were classified into 5 buckets – </a:t>
            </a:r>
            <a:endParaRPr lang="en-US" sz="5000" dirty="0">
              <a:solidFill>
                <a:schemeClr val="bg2"/>
              </a:solidFill>
              <a:latin typeface="Calibri" panose="020F0502020204030204" pitchFamily="34" charset="0"/>
              <a:cs typeface="Calibri" panose="020F0502020204030204" pitchFamily="34" charset="0"/>
            </a:endParaRPr>
          </a:p>
          <a:p>
            <a:pPr marL="685800" lvl="1" indent="228600" algn="just">
              <a:buClr>
                <a:schemeClr val="dk1"/>
              </a:buClr>
              <a:buSzPts val="4800"/>
              <a:buFont typeface="Wingdings" panose="05000000000000000000" pitchFamily="2" charset="2"/>
              <a:buChar char="Ø"/>
            </a:pPr>
            <a:r>
              <a:rPr lang="en-US" sz="5000" dirty="0">
                <a:solidFill>
                  <a:schemeClr val="bg2"/>
                </a:solidFill>
                <a:latin typeface="Calibri" panose="020F0502020204030204" pitchFamily="34" charset="0"/>
                <a:cs typeface="Calibri" panose="020F0502020204030204" pitchFamily="34" charset="0"/>
                <a:sym typeface="Poppins"/>
              </a:rPr>
              <a:t> Selling</a:t>
            </a:r>
            <a:endParaRPr lang="en-US" sz="5000" dirty="0">
              <a:solidFill>
                <a:schemeClr val="bg2"/>
              </a:solidFill>
              <a:latin typeface="Calibri" panose="020F0502020204030204" pitchFamily="34" charset="0"/>
              <a:cs typeface="Calibri" panose="020F0502020204030204" pitchFamily="34" charset="0"/>
            </a:endParaRPr>
          </a:p>
          <a:p>
            <a:pPr marL="685800" lvl="1" indent="228600" algn="just">
              <a:buClr>
                <a:schemeClr val="dk1"/>
              </a:buClr>
              <a:buSzPts val="4800"/>
              <a:buFont typeface="Wingdings" panose="05000000000000000000" pitchFamily="2" charset="2"/>
              <a:buChar char="Ø"/>
            </a:pPr>
            <a:r>
              <a:rPr lang="en-US" sz="5000" dirty="0">
                <a:solidFill>
                  <a:schemeClr val="bg2"/>
                </a:solidFill>
                <a:latin typeface="Calibri" panose="020F0502020204030204" pitchFamily="34" charset="0"/>
                <a:cs typeface="Calibri" panose="020F0502020204030204" pitchFamily="34" charset="0"/>
                <a:sym typeface="Poppins"/>
              </a:rPr>
              <a:t> Consumers</a:t>
            </a:r>
            <a:endParaRPr lang="en-US" sz="5000" dirty="0">
              <a:solidFill>
                <a:schemeClr val="bg2"/>
              </a:solidFill>
              <a:latin typeface="Calibri" panose="020F0502020204030204" pitchFamily="34" charset="0"/>
              <a:cs typeface="Calibri" panose="020F0502020204030204" pitchFamily="34" charset="0"/>
            </a:endParaRPr>
          </a:p>
          <a:p>
            <a:pPr marL="685800" lvl="1" indent="228600" algn="just">
              <a:buClr>
                <a:schemeClr val="dk1"/>
              </a:buClr>
              <a:buSzPts val="4800"/>
              <a:buFont typeface="Wingdings" panose="05000000000000000000" pitchFamily="2" charset="2"/>
              <a:buChar char="Ø"/>
            </a:pPr>
            <a:r>
              <a:rPr lang="en-US" sz="5000" dirty="0">
                <a:solidFill>
                  <a:schemeClr val="bg2"/>
                </a:solidFill>
                <a:latin typeface="Calibri" panose="020F0502020204030204" pitchFamily="34" charset="0"/>
                <a:cs typeface="Calibri" panose="020F0502020204030204" pitchFamily="34" charset="0"/>
                <a:sym typeface="Poppins"/>
              </a:rPr>
              <a:t> Experience sharing</a:t>
            </a:r>
            <a:endParaRPr lang="en-US" sz="5000" dirty="0">
              <a:solidFill>
                <a:schemeClr val="bg2"/>
              </a:solidFill>
              <a:latin typeface="Calibri" panose="020F0502020204030204" pitchFamily="34" charset="0"/>
              <a:cs typeface="Calibri" panose="020F0502020204030204" pitchFamily="34" charset="0"/>
            </a:endParaRPr>
          </a:p>
          <a:p>
            <a:pPr marL="685800" lvl="1" indent="228600" algn="just">
              <a:buClr>
                <a:schemeClr val="dk1"/>
              </a:buClr>
              <a:buSzPts val="4800"/>
              <a:buFont typeface="Wingdings" panose="05000000000000000000" pitchFamily="2" charset="2"/>
              <a:buChar char="Ø"/>
            </a:pPr>
            <a:r>
              <a:rPr lang="en-US" sz="5000" dirty="0">
                <a:solidFill>
                  <a:schemeClr val="bg2"/>
                </a:solidFill>
                <a:latin typeface="Calibri" panose="020F0502020204030204" pitchFamily="34" charset="0"/>
                <a:cs typeface="Calibri" panose="020F0502020204030204" pitchFamily="34" charset="0"/>
                <a:sym typeface="Poppins"/>
              </a:rPr>
              <a:t> News/awareness</a:t>
            </a:r>
            <a:endParaRPr lang="en-US" sz="5000" dirty="0">
              <a:solidFill>
                <a:schemeClr val="bg2"/>
              </a:solidFill>
              <a:latin typeface="Calibri" panose="020F0502020204030204" pitchFamily="34" charset="0"/>
              <a:cs typeface="Calibri" panose="020F0502020204030204" pitchFamily="34" charset="0"/>
            </a:endParaRPr>
          </a:p>
          <a:p>
            <a:pPr marL="685800" lvl="1" indent="228600" algn="just">
              <a:buClr>
                <a:schemeClr val="dk1"/>
              </a:buClr>
              <a:buSzPts val="4800"/>
              <a:buFont typeface="Wingdings" panose="05000000000000000000" pitchFamily="2" charset="2"/>
              <a:buChar char="Ø"/>
            </a:pPr>
            <a:r>
              <a:rPr lang="en-US" sz="5000" dirty="0">
                <a:solidFill>
                  <a:schemeClr val="bg2"/>
                </a:solidFill>
                <a:latin typeface="Calibri" panose="020F0502020204030204" pitchFamily="34" charset="0"/>
                <a:cs typeface="Calibri" panose="020F0502020204030204" pitchFamily="34" charset="0"/>
                <a:sym typeface="Poppins"/>
              </a:rPr>
              <a:t> Others</a:t>
            </a:r>
            <a:endParaRPr lang="en-US" sz="5000" dirty="0">
              <a:solidFill>
                <a:schemeClr val="bg2"/>
              </a:solidFill>
              <a:latin typeface="Calibri" panose="020F0502020204030204" pitchFamily="34" charset="0"/>
              <a:cs typeface="Calibri" panose="020F0502020204030204" pitchFamily="34" charset="0"/>
            </a:endParaRPr>
          </a:p>
        </p:txBody>
      </p:sp>
      <p:sp>
        <p:nvSpPr>
          <p:cNvPr id="6145" name="Text Box 1"/>
          <p:cNvSpPr txBox="1">
            <a:spLocks/>
          </p:cNvSpPr>
          <p:nvPr/>
        </p:nvSpPr>
        <p:spPr bwMode="auto">
          <a:xfrm>
            <a:off x="22545675" y="12520613"/>
            <a:ext cx="895350"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F5ED97B1-C944-FE4D-BF9B-87A2D9DE62D5}" type="slidenum">
              <a:rPr lang="x-none" altLang="x-none" smtClean="0">
                <a:solidFill>
                  <a:srgbClr val="9B9A9C"/>
                </a:solidFill>
                <a:latin typeface="Roboto" charset="0"/>
                <a:ea typeface="Roboto" charset="0"/>
                <a:cs typeface="Roboto" charset="0"/>
              </a:rPr>
              <a:pPr algn="ctr" eaLnBrk="1">
                <a:defRPr/>
              </a:pPr>
              <a:t>4</a:t>
            </a:fld>
            <a:endParaRPr lang="x-none" altLang="x-none">
              <a:solidFill>
                <a:srgbClr val="9B9A9C"/>
              </a:solidFill>
              <a:latin typeface="Roboto" charset="0"/>
              <a:ea typeface="Roboto" charset="0"/>
              <a:cs typeface="Roboto" charset="0"/>
            </a:endParaRPr>
          </a:p>
        </p:txBody>
      </p:sp>
      <p:sp>
        <p:nvSpPr>
          <p:cNvPr id="7" name="Text Box 3"/>
          <p:cNvSpPr txBox="1">
            <a:spLocks/>
          </p:cNvSpPr>
          <p:nvPr/>
        </p:nvSpPr>
        <p:spPr bwMode="auto">
          <a:xfrm>
            <a:off x="8231560" y="521296"/>
            <a:ext cx="7776864" cy="1313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eaLnBrk="1">
              <a:defRPr/>
            </a:pPr>
            <a:r>
              <a:rPr lang="en-US" altLang="x-none" sz="8800" dirty="0">
                <a:solidFill>
                  <a:schemeClr val="bg2"/>
                </a:solidFill>
                <a:latin typeface="Calibri" panose="020F0502020204030204" pitchFamily="34" charset="0"/>
                <a:cs typeface="Calibri" panose="020F0502020204030204" pitchFamily="34" charset="0"/>
                <a:sym typeface="Poppins Medium" charset="0"/>
              </a:rPr>
              <a:t>METHODOLOGY</a:t>
            </a:r>
            <a:endParaRPr lang="x-none" altLang="x-none" sz="8800" dirty="0">
              <a:solidFill>
                <a:schemeClr val="bg2"/>
              </a:solidFill>
              <a:latin typeface="Calibri" panose="020F0502020204030204" pitchFamily="34" charset="0"/>
              <a:cs typeface="Calibri" panose="020F0502020204030204" pitchFamily="34" charset="0"/>
              <a:sym typeface="Poppins Medium" charset="0"/>
            </a:endParaRPr>
          </a:p>
        </p:txBody>
      </p:sp>
    </p:spTree>
    <p:extLst>
      <p:ext uri="{BB962C8B-B14F-4D97-AF65-F5344CB8AC3E}">
        <p14:creationId xmlns:p14="http://schemas.microsoft.com/office/powerpoint/2010/main" val="262498606"/>
      </p:ext>
    </p:extLst>
  </p:cSld>
  <p:clrMapOvr>
    <a:overrideClrMapping bg1="dk2" tx1="lt1" bg2="dk1" tx2="lt2" accent1="accent1" accent2="accent2" accent3="accent3" accent4="accent4" accent5="accent5" accent6="accent6" hlink="hlink" folHlink="folHlink"/>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3">
            <a:extLst>
              <a:ext uri="{FF2B5EF4-FFF2-40B4-BE49-F238E27FC236}">
                <a16:creationId xmlns:a16="http://schemas.microsoft.com/office/drawing/2014/main" id="{8175A6A5-7D19-F245-A1A1-45DA7FCD2910}"/>
              </a:ext>
            </a:extLst>
          </p:cNvPr>
          <p:cNvSpPr txBox="1">
            <a:spLocks/>
          </p:cNvSpPr>
          <p:nvPr/>
        </p:nvSpPr>
        <p:spPr bwMode="auto">
          <a:xfrm>
            <a:off x="1092702" y="867090"/>
            <a:ext cx="22279708" cy="18608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b">
            <a:normAutofit/>
          </a:bodyPr>
          <a:lstStyle/>
          <a:p>
            <a:pPr algn="ctr" defTabSz="914400" eaLnBrk="1" hangingPunct="1">
              <a:lnSpc>
                <a:spcPct val="90000"/>
              </a:lnSpc>
              <a:spcAft>
                <a:spcPts val="600"/>
              </a:spcAft>
              <a:defRPr/>
            </a:pPr>
            <a:r>
              <a:rPr lang="en-US" altLang="x-none" sz="7500" dirty="0">
                <a:solidFill>
                  <a:srgbClr val="FFFFFF"/>
                </a:solidFill>
                <a:latin typeface="Calibri" panose="020F0502020204030204" pitchFamily="34" charset="0"/>
                <a:ea typeface="+mj-ea"/>
                <a:cs typeface="Calibri" panose="020F0502020204030204" pitchFamily="34" charset="0"/>
                <a:sym typeface="Poppins Medium" charset="0"/>
              </a:rPr>
              <a:t>EXPERIENCE SHARING POSTS (OPIOID </a:t>
            </a:r>
            <a:r>
              <a:rPr lang="en-US" altLang="x-none" sz="7500" dirty="0">
                <a:solidFill>
                  <a:schemeClr val="tx1"/>
                </a:solidFill>
                <a:latin typeface="Calibri" panose="020F0502020204030204" pitchFamily="34" charset="0"/>
                <a:ea typeface="Roboto" charset="0"/>
                <a:cs typeface="Calibri" panose="020F0502020204030204" pitchFamily="34" charset="0"/>
                <a:sym typeface="Poppins Medium" charset="0"/>
              </a:rPr>
              <a:t>ADDICTION</a:t>
            </a:r>
            <a:r>
              <a:rPr lang="en-US" altLang="x-none" sz="7500" dirty="0">
                <a:solidFill>
                  <a:srgbClr val="FFFFFF"/>
                </a:solidFill>
                <a:latin typeface="Calibri" panose="020F0502020204030204" pitchFamily="34" charset="0"/>
                <a:ea typeface="+mj-ea"/>
                <a:cs typeface="Calibri" panose="020F0502020204030204" pitchFamily="34" charset="0"/>
                <a:sym typeface="Poppins Medium" charset="0"/>
              </a:rPr>
              <a:t>)</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36F1A83-FBD7-41DB-B692-CDEAE1237F5D}"/>
              </a:ext>
            </a:extLst>
          </p:cNvPr>
          <p:cNvPicPr/>
          <p:nvPr/>
        </p:nvPicPr>
        <p:blipFill rotWithShape="1">
          <a:blip r:embed="rId2"/>
          <a:srcRect r="12327" b="-2"/>
          <a:stretch/>
        </p:blipFill>
        <p:spPr>
          <a:xfrm>
            <a:off x="784364" y="4639354"/>
            <a:ext cx="10016528" cy="8818948"/>
          </a:xfrm>
          <a:prstGeom prst="rect">
            <a:avLst/>
          </a:prstGeom>
        </p:spPr>
      </p:pic>
      <p:pic>
        <p:nvPicPr>
          <p:cNvPr id="12" name="Picture 11">
            <a:extLst>
              <a:ext uri="{FF2B5EF4-FFF2-40B4-BE49-F238E27FC236}">
                <a16:creationId xmlns:a16="http://schemas.microsoft.com/office/drawing/2014/main" id="{46B6FEB5-65F9-4691-AC8A-C65A82858DF2}"/>
              </a:ext>
            </a:extLst>
          </p:cNvPr>
          <p:cNvPicPr/>
          <p:nvPr/>
        </p:nvPicPr>
        <p:blipFill rotWithShape="1">
          <a:blip r:embed="rId3"/>
          <a:srcRect t="22534"/>
          <a:stretch/>
        </p:blipFill>
        <p:spPr>
          <a:xfrm>
            <a:off x="14526334" y="4639354"/>
            <a:ext cx="9145016" cy="8818948"/>
          </a:xfrm>
          <a:prstGeom prst="rect">
            <a:avLst/>
          </a:prstGeom>
        </p:spPr>
      </p:pic>
    </p:spTree>
    <p:extLst>
      <p:ext uri="{BB962C8B-B14F-4D97-AF65-F5344CB8AC3E}">
        <p14:creationId xmlns:p14="http://schemas.microsoft.com/office/powerpoint/2010/main" val="39797809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3">
            <a:extLst>
              <a:ext uri="{FF2B5EF4-FFF2-40B4-BE49-F238E27FC236}">
                <a16:creationId xmlns:a16="http://schemas.microsoft.com/office/drawing/2014/main" id="{8175A6A5-7D19-F245-A1A1-45DA7FCD2910}"/>
              </a:ext>
            </a:extLst>
          </p:cNvPr>
          <p:cNvSpPr txBox="1">
            <a:spLocks/>
          </p:cNvSpPr>
          <p:nvPr/>
        </p:nvSpPr>
        <p:spPr bwMode="auto">
          <a:xfrm>
            <a:off x="1092702" y="867090"/>
            <a:ext cx="22279708" cy="18608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b">
            <a:normAutofit/>
          </a:bodyPr>
          <a:lstStyle/>
          <a:p>
            <a:pPr algn="ctr" defTabSz="914400" eaLnBrk="1" hangingPunct="1">
              <a:lnSpc>
                <a:spcPct val="90000"/>
              </a:lnSpc>
              <a:spcAft>
                <a:spcPts val="600"/>
              </a:spcAft>
              <a:defRPr/>
            </a:pPr>
            <a:r>
              <a:rPr lang="en-US" altLang="x-none" sz="7500" dirty="0">
                <a:solidFill>
                  <a:srgbClr val="FFFFFF"/>
                </a:solidFill>
                <a:latin typeface="Calibri" panose="020F0502020204030204" pitchFamily="34" charset="0"/>
                <a:ea typeface="+mj-ea"/>
                <a:cs typeface="Calibri" panose="020F0502020204030204" pitchFamily="34" charset="0"/>
                <a:sym typeface="Poppins Medium" charset="0"/>
              </a:rPr>
              <a:t>EXPERIENCE SHARING POSTS (MEDICATION EXPERIENCE)</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402D50E-E174-47B4-A3CF-F94CEFF6447C}"/>
              </a:ext>
            </a:extLst>
          </p:cNvPr>
          <p:cNvPicPr/>
          <p:nvPr/>
        </p:nvPicPr>
        <p:blipFill>
          <a:blip r:embed="rId2"/>
          <a:stretch>
            <a:fillRect/>
          </a:stretch>
        </p:blipFill>
        <p:spPr>
          <a:xfrm>
            <a:off x="800170" y="5193672"/>
            <a:ext cx="10451197" cy="8217056"/>
          </a:xfrm>
          <a:prstGeom prst="rect">
            <a:avLst/>
          </a:prstGeom>
        </p:spPr>
      </p:pic>
      <p:pic>
        <p:nvPicPr>
          <p:cNvPr id="14" name="Picture 13">
            <a:extLst>
              <a:ext uri="{FF2B5EF4-FFF2-40B4-BE49-F238E27FC236}">
                <a16:creationId xmlns:a16="http://schemas.microsoft.com/office/drawing/2014/main" id="{4BD65236-CB58-4B84-88FE-BEDF5B413105}"/>
              </a:ext>
            </a:extLst>
          </p:cNvPr>
          <p:cNvPicPr/>
          <p:nvPr/>
        </p:nvPicPr>
        <p:blipFill>
          <a:blip r:embed="rId3"/>
          <a:stretch>
            <a:fillRect/>
          </a:stretch>
        </p:blipFill>
        <p:spPr>
          <a:xfrm>
            <a:off x="13243544" y="5193672"/>
            <a:ext cx="9216995" cy="8217056"/>
          </a:xfrm>
          <a:prstGeom prst="rect">
            <a:avLst/>
          </a:prstGeom>
        </p:spPr>
      </p:pic>
    </p:spTree>
    <p:extLst>
      <p:ext uri="{BB962C8B-B14F-4D97-AF65-F5344CB8AC3E}">
        <p14:creationId xmlns:p14="http://schemas.microsoft.com/office/powerpoint/2010/main" val="3529955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3">
            <a:extLst>
              <a:ext uri="{FF2B5EF4-FFF2-40B4-BE49-F238E27FC236}">
                <a16:creationId xmlns:a16="http://schemas.microsoft.com/office/drawing/2014/main" id="{8175A6A5-7D19-F245-A1A1-45DA7FCD2910}"/>
              </a:ext>
            </a:extLst>
          </p:cNvPr>
          <p:cNvSpPr txBox="1">
            <a:spLocks/>
          </p:cNvSpPr>
          <p:nvPr/>
        </p:nvSpPr>
        <p:spPr bwMode="auto">
          <a:xfrm>
            <a:off x="1092702" y="867090"/>
            <a:ext cx="22279708" cy="18608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b">
            <a:normAutofit fontScale="92500" lnSpcReduction="10000"/>
          </a:bodyPr>
          <a:lstStyle/>
          <a:p>
            <a:pPr algn="ctr" defTabSz="914400" eaLnBrk="1" hangingPunct="1">
              <a:lnSpc>
                <a:spcPct val="90000"/>
              </a:lnSpc>
              <a:spcAft>
                <a:spcPts val="600"/>
              </a:spcAft>
              <a:defRPr/>
            </a:pPr>
            <a:r>
              <a:rPr lang="en-US" altLang="x-none" sz="7500" dirty="0">
                <a:solidFill>
                  <a:srgbClr val="FFFFFF"/>
                </a:solidFill>
                <a:latin typeface="Calibri" panose="020F0502020204030204" pitchFamily="34" charset="0"/>
                <a:ea typeface="+mj-ea"/>
                <a:cs typeface="Calibri" panose="020F0502020204030204" pitchFamily="34" charset="0"/>
                <a:sym typeface="Poppins Medium" charset="0"/>
              </a:rPr>
              <a:t>EXPERIENCE SHARING POSTS (FAMILY ADDICTION EXPERIENCE)</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FB89E8F-FD8B-42E0-B643-C6F760E943E7}"/>
              </a:ext>
            </a:extLst>
          </p:cNvPr>
          <p:cNvPicPr/>
          <p:nvPr/>
        </p:nvPicPr>
        <p:blipFill rotWithShape="1">
          <a:blip r:embed="rId2"/>
          <a:srcRect t="20382" b="2678"/>
          <a:stretch/>
        </p:blipFill>
        <p:spPr>
          <a:xfrm>
            <a:off x="793764" y="5057800"/>
            <a:ext cx="10484145" cy="8447039"/>
          </a:xfrm>
          <a:prstGeom prst="rect">
            <a:avLst/>
          </a:prstGeom>
        </p:spPr>
      </p:pic>
      <p:pic>
        <p:nvPicPr>
          <p:cNvPr id="12" name="Picture 11">
            <a:extLst>
              <a:ext uri="{FF2B5EF4-FFF2-40B4-BE49-F238E27FC236}">
                <a16:creationId xmlns:a16="http://schemas.microsoft.com/office/drawing/2014/main" id="{F8F8EF80-AE31-4930-99AE-530C40F1C1C6}"/>
              </a:ext>
            </a:extLst>
          </p:cNvPr>
          <p:cNvPicPr/>
          <p:nvPr/>
        </p:nvPicPr>
        <p:blipFill rotWithShape="1">
          <a:blip r:embed="rId3"/>
          <a:srcRect r="12924" b="-1"/>
          <a:stretch/>
        </p:blipFill>
        <p:spPr>
          <a:xfrm>
            <a:off x="14166303" y="5057801"/>
            <a:ext cx="9505047" cy="8447038"/>
          </a:xfrm>
          <a:prstGeom prst="rect">
            <a:avLst/>
          </a:prstGeom>
        </p:spPr>
      </p:pic>
    </p:spTree>
    <p:extLst>
      <p:ext uri="{BB962C8B-B14F-4D97-AF65-F5344CB8AC3E}">
        <p14:creationId xmlns:p14="http://schemas.microsoft.com/office/powerpoint/2010/main" val="1667632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3">
            <a:extLst>
              <a:ext uri="{FF2B5EF4-FFF2-40B4-BE49-F238E27FC236}">
                <a16:creationId xmlns:a16="http://schemas.microsoft.com/office/drawing/2014/main" id="{8175A6A5-7D19-F245-A1A1-45DA7FCD2910}"/>
              </a:ext>
            </a:extLst>
          </p:cNvPr>
          <p:cNvSpPr txBox="1">
            <a:spLocks/>
          </p:cNvSpPr>
          <p:nvPr/>
        </p:nvSpPr>
        <p:spPr bwMode="auto">
          <a:xfrm>
            <a:off x="1092702" y="867090"/>
            <a:ext cx="22279708" cy="18608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b">
            <a:normAutofit fontScale="92500"/>
          </a:bodyPr>
          <a:lstStyle/>
          <a:p>
            <a:pPr algn="ctr" defTabSz="914400" eaLnBrk="1" hangingPunct="1">
              <a:lnSpc>
                <a:spcPct val="90000"/>
              </a:lnSpc>
              <a:spcAft>
                <a:spcPts val="600"/>
              </a:spcAft>
              <a:defRPr/>
            </a:pPr>
            <a:r>
              <a:rPr lang="en-US" altLang="x-none" sz="7500" dirty="0">
                <a:solidFill>
                  <a:srgbClr val="FFFFFF"/>
                </a:solidFill>
                <a:latin typeface="Calibri" panose="020F0502020204030204" pitchFamily="34" charset="0"/>
                <a:ea typeface="+mj-ea"/>
                <a:cs typeface="Calibri" panose="020F0502020204030204" pitchFamily="34" charset="0"/>
                <a:sym typeface="Poppins Medium" charset="0"/>
              </a:rPr>
              <a:t>EXPERIENCE SHARING POSTS (</a:t>
            </a:r>
            <a:r>
              <a:rPr lang="en-US" altLang="x-none" sz="7500" dirty="0">
                <a:solidFill>
                  <a:schemeClr val="tx1"/>
                </a:solidFill>
                <a:latin typeface="Calibri" panose="020F0502020204030204" pitchFamily="34" charset="0"/>
                <a:cs typeface="Calibri" panose="020F0502020204030204" pitchFamily="34" charset="0"/>
                <a:sym typeface="Poppins Medium" charset="0"/>
              </a:rPr>
              <a:t>WEED/CANNABIS EXPERIENCE</a:t>
            </a:r>
            <a:r>
              <a:rPr lang="en-US" altLang="x-none" sz="7500" dirty="0">
                <a:solidFill>
                  <a:srgbClr val="FFFFFF"/>
                </a:solidFill>
                <a:latin typeface="Calibri" panose="020F0502020204030204" pitchFamily="34" charset="0"/>
                <a:ea typeface="+mj-ea"/>
                <a:cs typeface="Calibri" panose="020F0502020204030204" pitchFamily="34" charset="0"/>
                <a:sym typeface="Poppins Medium" charset="0"/>
              </a:rPr>
              <a:t>)</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982DAEC-8052-41A6-B2B7-F7A488E48DBB}"/>
              </a:ext>
            </a:extLst>
          </p:cNvPr>
          <p:cNvPicPr/>
          <p:nvPr/>
        </p:nvPicPr>
        <p:blipFill>
          <a:blip r:embed="rId2"/>
          <a:stretch>
            <a:fillRect/>
          </a:stretch>
        </p:blipFill>
        <p:spPr>
          <a:xfrm>
            <a:off x="793764" y="5203471"/>
            <a:ext cx="10030083" cy="8151348"/>
          </a:xfrm>
          <a:prstGeom prst="rect">
            <a:avLst/>
          </a:prstGeom>
        </p:spPr>
      </p:pic>
      <p:pic>
        <p:nvPicPr>
          <p:cNvPr id="14" name="Picture 13">
            <a:extLst>
              <a:ext uri="{FF2B5EF4-FFF2-40B4-BE49-F238E27FC236}">
                <a16:creationId xmlns:a16="http://schemas.microsoft.com/office/drawing/2014/main" id="{A314A8F3-2387-411E-A21A-5FFC9EDED6D8}"/>
              </a:ext>
            </a:extLst>
          </p:cNvPr>
          <p:cNvPicPr/>
          <p:nvPr/>
        </p:nvPicPr>
        <p:blipFill>
          <a:blip r:embed="rId3"/>
          <a:stretch>
            <a:fillRect/>
          </a:stretch>
        </p:blipFill>
        <p:spPr>
          <a:xfrm>
            <a:off x="14445243" y="5159846"/>
            <a:ext cx="9144993" cy="8151347"/>
          </a:xfrm>
          <a:prstGeom prst="rect">
            <a:avLst/>
          </a:prstGeom>
        </p:spPr>
      </p:pic>
    </p:spTree>
    <p:extLst>
      <p:ext uri="{BB962C8B-B14F-4D97-AF65-F5344CB8AC3E}">
        <p14:creationId xmlns:p14="http://schemas.microsoft.com/office/powerpoint/2010/main" val="3210957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3">
            <a:extLst>
              <a:ext uri="{FF2B5EF4-FFF2-40B4-BE49-F238E27FC236}">
                <a16:creationId xmlns:a16="http://schemas.microsoft.com/office/drawing/2014/main" id="{8175A6A5-7D19-F245-A1A1-45DA7FCD2910}"/>
              </a:ext>
            </a:extLst>
          </p:cNvPr>
          <p:cNvSpPr txBox="1">
            <a:spLocks/>
          </p:cNvSpPr>
          <p:nvPr/>
        </p:nvSpPr>
        <p:spPr bwMode="auto">
          <a:xfrm>
            <a:off x="1092702" y="867090"/>
            <a:ext cx="22279708" cy="18608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b">
            <a:normAutofit fontScale="92500" lnSpcReduction="10000"/>
          </a:bodyPr>
          <a:lstStyle/>
          <a:p>
            <a:pPr algn="ctr" defTabSz="914400" eaLnBrk="1" hangingPunct="1">
              <a:lnSpc>
                <a:spcPct val="90000"/>
              </a:lnSpc>
              <a:spcAft>
                <a:spcPts val="600"/>
              </a:spcAft>
              <a:defRPr/>
            </a:pPr>
            <a:r>
              <a:rPr lang="en-US" altLang="x-none" sz="7500" dirty="0">
                <a:solidFill>
                  <a:srgbClr val="FFFFFF"/>
                </a:solidFill>
                <a:latin typeface="Calibri" panose="020F0502020204030204" pitchFamily="34" charset="0"/>
                <a:ea typeface="+mj-ea"/>
                <a:cs typeface="Calibri" panose="020F0502020204030204" pitchFamily="34" charset="0"/>
                <a:sym typeface="Poppins Medium" charset="0"/>
              </a:rPr>
              <a:t>EXPERIENCE SHARING POSTS (FAMILY ADDICTION EXPERIENCE)</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FAD17ED-3286-4E8E-8115-1AC63468FE1B}"/>
              </a:ext>
            </a:extLst>
          </p:cNvPr>
          <p:cNvPicPr>
            <a:picLocks noChangeAspect="1"/>
          </p:cNvPicPr>
          <p:nvPr/>
        </p:nvPicPr>
        <p:blipFill>
          <a:blip r:embed="rId2"/>
          <a:stretch>
            <a:fillRect/>
          </a:stretch>
        </p:blipFill>
        <p:spPr>
          <a:xfrm>
            <a:off x="699739" y="12248783"/>
            <a:ext cx="4207782" cy="1391928"/>
          </a:xfrm>
          <a:prstGeom prst="rect">
            <a:avLst/>
          </a:prstGeom>
        </p:spPr>
      </p:pic>
      <p:pic>
        <p:nvPicPr>
          <p:cNvPr id="9" name="Picture 8">
            <a:extLst>
              <a:ext uri="{FF2B5EF4-FFF2-40B4-BE49-F238E27FC236}">
                <a16:creationId xmlns:a16="http://schemas.microsoft.com/office/drawing/2014/main" id="{6CBE368E-A3A1-4FD6-AF3A-1027D0911BA0}"/>
              </a:ext>
            </a:extLst>
          </p:cNvPr>
          <p:cNvPicPr/>
          <p:nvPr/>
        </p:nvPicPr>
        <p:blipFill rotWithShape="1">
          <a:blip r:embed="rId3"/>
          <a:srcRect t="16692" b="5038"/>
          <a:stretch/>
        </p:blipFill>
        <p:spPr>
          <a:xfrm>
            <a:off x="526704" y="5633864"/>
            <a:ext cx="9865096" cy="8006847"/>
          </a:xfrm>
          <a:prstGeom prst="rect">
            <a:avLst/>
          </a:prstGeom>
        </p:spPr>
      </p:pic>
      <p:pic>
        <p:nvPicPr>
          <p:cNvPr id="14" name="Picture 13">
            <a:extLst>
              <a:ext uri="{FF2B5EF4-FFF2-40B4-BE49-F238E27FC236}">
                <a16:creationId xmlns:a16="http://schemas.microsoft.com/office/drawing/2014/main" id="{97E3DB21-590E-433B-9B3D-97B3E79F6698}"/>
              </a:ext>
            </a:extLst>
          </p:cNvPr>
          <p:cNvPicPr/>
          <p:nvPr/>
        </p:nvPicPr>
        <p:blipFill rotWithShape="1">
          <a:blip r:embed="rId4"/>
          <a:srcRect r="12327" b="-2"/>
          <a:stretch/>
        </p:blipFill>
        <p:spPr>
          <a:xfrm>
            <a:off x="13332333" y="5633864"/>
            <a:ext cx="9300828" cy="8006847"/>
          </a:xfrm>
          <a:prstGeom prst="rect">
            <a:avLst/>
          </a:prstGeom>
        </p:spPr>
      </p:pic>
    </p:spTree>
    <p:extLst>
      <p:ext uri="{BB962C8B-B14F-4D97-AF65-F5344CB8AC3E}">
        <p14:creationId xmlns:p14="http://schemas.microsoft.com/office/powerpoint/2010/main" val="30468773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726407-9237-46E0-A81F-0EDA2F75F7D0}"/>
              </a:ext>
            </a:extLst>
          </p:cNvPr>
          <p:cNvSpPr/>
          <p:nvPr/>
        </p:nvSpPr>
        <p:spPr bwMode="auto">
          <a:xfrm>
            <a:off x="310680" y="1889448"/>
            <a:ext cx="23618624" cy="9001000"/>
          </a:xfrm>
          <a:prstGeom prst="rect">
            <a:avLst/>
          </a:prstGeom>
          <a:solidFill>
            <a:schemeClr val="bg1">
              <a:lumMod val="20000"/>
              <a:lumOff val="80000"/>
            </a:schemeClr>
          </a:solidFill>
          <a:ln w="12700" cap="flat" cmpd="sng" algn="ctr">
            <a:solidFill>
              <a:schemeClr val="bg1">
                <a:lumMod val="20000"/>
                <a:lumOff val="80000"/>
              </a:schemeClr>
            </a:solidFill>
            <a:prstDash val="solid"/>
            <a:miter lim="400000"/>
            <a:headEnd type="none" w="med" len="med"/>
            <a:tailEnd type="none" w="med" len="med"/>
          </a:ln>
          <a:effectLst>
            <a:outerShdw blurRad="25400" algn="ctr" rotWithShape="0">
              <a:srgbClr val="000000">
                <a:alpha val="50000"/>
              </a:srgbClr>
            </a:outerShdw>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6" name="Rectangle 5"/>
          <p:cNvSpPr/>
          <p:nvPr/>
        </p:nvSpPr>
        <p:spPr>
          <a:xfrm>
            <a:off x="719728" y="2128108"/>
            <a:ext cx="22259946" cy="8402300"/>
          </a:xfrm>
          <a:prstGeom prst="rect">
            <a:avLst/>
          </a:prstGeom>
        </p:spPr>
        <p:txBody>
          <a:bodyPr wrap="square">
            <a:spAutoFit/>
          </a:bodyPr>
          <a:lstStyle/>
          <a:p>
            <a:pPr marL="685800" indent="-685800">
              <a:buFont typeface="Arial" panose="020B0604020202020204" pitchFamily="34" charset="0"/>
              <a:buChar char="•"/>
            </a:pPr>
            <a:r>
              <a:rPr lang="en-US" sz="5400" dirty="0">
                <a:solidFill>
                  <a:schemeClr val="bg2"/>
                </a:solidFill>
              </a:rPr>
              <a:t>Insights:</a:t>
            </a:r>
          </a:p>
          <a:p>
            <a:pPr marL="685800" indent="168275">
              <a:buFont typeface="Wingdings" panose="05000000000000000000" pitchFamily="2" charset="2"/>
              <a:buChar char="Ø"/>
            </a:pPr>
            <a:r>
              <a:rPr lang="en-US" sz="5400" dirty="0">
                <a:solidFill>
                  <a:schemeClr val="bg2"/>
                </a:solidFill>
              </a:rPr>
              <a:t> Instagram can be considered as one of the legitimate sources to find illicit online marketing</a:t>
            </a:r>
            <a:r>
              <a:rPr lang="en-US" sz="5400">
                <a:solidFill>
                  <a:schemeClr val="bg2"/>
                </a:solidFill>
              </a:rPr>
              <a:t>, sales, </a:t>
            </a:r>
            <a:r>
              <a:rPr lang="en-US" sz="5400" dirty="0">
                <a:solidFill>
                  <a:schemeClr val="bg2"/>
                </a:solidFill>
              </a:rPr>
              <a:t>and consumption of controlled substances</a:t>
            </a:r>
          </a:p>
          <a:p>
            <a:endParaRPr lang="en-US" sz="5400" dirty="0">
              <a:solidFill>
                <a:schemeClr val="bg2"/>
              </a:solidFill>
            </a:endParaRPr>
          </a:p>
          <a:p>
            <a:pPr marL="685800" indent="-685800">
              <a:buFont typeface="Arial" panose="020B0604020202020204" pitchFamily="34" charset="0"/>
              <a:buChar char="•"/>
            </a:pPr>
            <a:r>
              <a:rPr lang="en-US" sz="5400" dirty="0">
                <a:solidFill>
                  <a:schemeClr val="bg2"/>
                </a:solidFill>
              </a:rPr>
              <a:t>Manually classify more posts to:</a:t>
            </a:r>
          </a:p>
          <a:p>
            <a:pPr marL="685800" indent="228600">
              <a:buFont typeface="Wingdings" panose="05000000000000000000" pitchFamily="2" charset="2"/>
              <a:buChar char="Ø"/>
            </a:pPr>
            <a:r>
              <a:rPr lang="en-US" sz="5400" dirty="0">
                <a:solidFill>
                  <a:schemeClr val="bg2"/>
                </a:solidFill>
              </a:rPr>
              <a:t> Create classification models for the subcategories </a:t>
            </a:r>
          </a:p>
          <a:p>
            <a:pPr marL="685800" indent="228600">
              <a:buFont typeface="Wingdings" panose="05000000000000000000" pitchFamily="2" charset="2"/>
              <a:buChar char="Ø"/>
            </a:pPr>
            <a:r>
              <a:rPr lang="en-US" sz="5400" dirty="0">
                <a:solidFill>
                  <a:schemeClr val="bg2"/>
                </a:solidFill>
              </a:rPr>
              <a:t> Train the classifiers and improve the accuracy of classifications</a:t>
            </a:r>
          </a:p>
          <a:p>
            <a:endParaRPr lang="en-US" sz="5400" dirty="0">
              <a:solidFill>
                <a:schemeClr val="bg2"/>
              </a:solidFill>
            </a:endParaRPr>
          </a:p>
          <a:p>
            <a:pPr marL="685800" indent="-685800">
              <a:buFont typeface="Arial" panose="020B0604020202020204" pitchFamily="34" charset="0"/>
              <a:buChar char="•"/>
            </a:pPr>
            <a:r>
              <a:rPr lang="en-US" sz="5400" dirty="0">
                <a:solidFill>
                  <a:schemeClr val="bg2"/>
                </a:solidFill>
              </a:rPr>
              <a:t>Extract image data of these posts and use Google Vision API to improve the classification</a:t>
            </a:r>
          </a:p>
        </p:txBody>
      </p:sp>
      <p:sp>
        <p:nvSpPr>
          <p:cNvPr id="6145" name="Text Box 1"/>
          <p:cNvSpPr txBox="1">
            <a:spLocks/>
          </p:cNvSpPr>
          <p:nvPr/>
        </p:nvSpPr>
        <p:spPr bwMode="auto">
          <a:xfrm>
            <a:off x="22545675" y="12520613"/>
            <a:ext cx="895350"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F5ED97B1-C944-FE4D-BF9B-87A2D9DE62D5}" type="slidenum">
              <a:rPr lang="x-none" altLang="x-none" smtClean="0">
                <a:solidFill>
                  <a:srgbClr val="9B9A9C"/>
                </a:solidFill>
                <a:latin typeface="Roboto" charset="0"/>
                <a:ea typeface="Roboto" charset="0"/>
                <a:cs typeface="Roboto" charset="0"/>
              </a:rPr>
              <a:pPr algn="ctr" eaLnBrk="1">
                <a:defRPr/>
              </a:pPr>
              <a:t>45</a:t>
            </a:fld>
            <a:endParaRPr lang="x-none" altLang="x-none">
              <a:solidFill>
                <a:srgbClr val="9B9A9C"/>
              </a:solidFill>
              <a:latin typeface="Roboto" charset="0"/>
              <a:ea typeface="Roboto" charset="0"/>
              <a:cs typeface="Roboto" charset="0"/>
            </a:endParaRPr>
          </a:p>
        </p:txBody>
      </p:sp>
      <p:sp>
        <p:nvSpPr>
          <p:cNvPr id="7" name="Text Box 3"/>
          <p:cNvSpPr txBox="1">
            <a:spLocks/>
          </p:cNvSpPr>
          <p:nvPr/>
        </p:nvSpPr>
        <p:spPr bwMode="auto">
          <a:xfrm>
            <a:off x="8951640" y="521296"/>
            <a:ext cx="6336704" cy="1313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eaLnBrk="1">
              <a:defRPr/>
            </a:pPr>
            <a:r>
              <a:rPr lang="en-US" altLang="x-none" sz="7500" dirty="0">
                <a:solidFill>
                  <a:schemeClr val="bg2"/>
                </a:solidFill>
                <a:latin typeface="Calibri" panose="020F0502020204030204" pitchFamily="34" charset="0"/>
                <a:ea typeface="Roboto Light" charset="0"/>
                <a:cs typeface="Calibri" panose="020F0502020204030204" pitchFamily="34" charset="0"/>
                <a:sym typeface="Poppins Medium" charset="0"/>
              </a:rPr>
              <a:t>FUTURE SCOPE</a:t>
            </a:r>
            <a:endParaRPr lang="x-none" altLang="x-none" sz="7500" dirty="0">
              <a:solidFill>
                <a:schemeClr val="bg2"/>
              </a:solidFill>
              <a:latin typeface="Calibri" panose="020F0502020204030204" pitchFamily="34" charset="0"/>
              <a:ea typeface="Roboto" charset="0"/>
              <a:cs typeface="Calibri" panose="020F0502020204030204" pitchFamily="34" charset="0"/>
              <a:sym typeface="Poppins Medium" charset="0"/>
            </a:endParaRPr>
          </a:p>
        </p:txBody>
      </p:sp>
      <p:pic>
        <p:nvPicPr>
          <p:cNvPr id="9" name="Picture 8">
            <a:extLst>
              <a:ext uri="{FF2B5EF4-FFF2-40B4-BE49-F238E27FC236}">
                <a16:creationId xmlns:a16="http://schemas.microsoft.com/office/drawing/2014/main" id="{9724529C-C3A0-4B08-9694-E05959121A3B}"/>
              </a:ext>
            </a:extLst>
          </p:cNvPr>
          <p:cNvPicPr>
            <a:picLocks noChangeAspect="1"/>
          </p:cNvPicPr>
          <p:nvPr/>
        </p:nvPicPr>
        <p:blipFill>
          <a:blip r:embed="rId3"/>
          <a:stretch>
            <a:fillRect/>
          </a:stretch>
        </p:blipFill>
        <p:spPr>
          <a:xfrm>
            <a:off x="814736" y="12170569"/>
            <a:ext cx="3672408" cy="952127"/>
          </a:xfrm>
          <a:prstGeom prst="rect">
            <a:avLst/>
          </a:prstGeom>
        </p:spPr>
      </p:pic>
    </p:spTree>
    <p:extLst>
      <p:ext uri="{BB962C8B-B14F-4D97-AF65-F5344CB8AC3E}">
        <p14:creationId xmlns:p14="http://schemas.microsoft.com/office/powerpoint/2010/main" val="216913517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49C9675-803E-4073-9EAE-1D9894036407}"/>
              </a:ext>
            </a:extLst>
          </p:cNvPr>
          <p:cNvSpPr txBox="1"/>
          <p:nvPr/>
        </p:nvSpPr>
        <p:spPr>
          <a:xfrm>
            <a:off x="-409400" y="6636925"/>
            <a:ext cx="3816424" cy="2308324"/>
          </a:xfrm>
          <a:prstGeom prst="rect">
            <a:avLst/>
          </a:prstGeom>
          <a:noFill/>
        </p:spPr>
        <p:txBody>
          <a:bodyPr wrap="square" rtlCol="0">
            <a:spAutoFit/>
          </a:bodyPr>
          <a:lstStyle/>
          <a:p>
            <a:pPr marL="571500" indent="-571500" algn="ctr">
              <a:buFont typeface="Arial" panose="020B0604020202020204" pitchFamily="34" charset="0"/>
              <a:buChar char="•"/>
            </a:pPr>
            <a:r>
              <a:rPr lang="en-US" sz="3600" dirty="0">
                <a:solidFill>
                  <a:schemeClr val="bg2"/>
                </a:solidFill>
              </a:rPr>
              <a:t>Collecting relevant hashtags for </a:t>
            </a:r>
          </a:p>
          <a:p>
            <a:pPr algn="ctr"/>
            <a:r>
              <a:rPr lang="en-US" sz="3600" dirty="0">
                <a:solidFill>
                  <a:schemeClr val="bg2"/>
                </a:solidFill>
              </a:rPr>
              <a:t>     data extraction</a:t>
            </a:r>
          </a:p>
        </p:txBody>
      </p:sp>
      <p:sp>
        <p:nvSpPr>
          <p:cNvPr id="14" name="TextBox 13">
            <a:extLst>
              <a:ext uri="{FF2B5EF4-FFF2-40B4-BE49-F238E27FC236}">
                <a16:creationId xmlns:a16="http://schemas.microsoft.com/office/drawing/2014/main" id="{CE285C75-A0BB-4557-B834-A20FE7FA096B}"/>
              </a:ext>
            </a:extLst>
          </p:cNvPr>
          <p:cNvSpPr txBox="1"/>
          <p:nvPr/>
        </p:nvSpPr>
        <p:spPr>
          <a:xfrm>
            <a:off x="2902968" y="6687850"/>
            <a:ext cx="3986078" cy="1754326"/>
          </a:xfrm>
          <a:prstGeom prst="rect">
            <a:avLst/>
          </a:prstGeom>
          <a:noFill/>
        </p:spPr>
        <p:txBody>
          <a:bodyPr wrap="square" rtlCol="0">
            <a:spAutoFit/>
          </a:bodyPr>
          <a:lstStyle/>
          <a:p>
            <a:pPr marL="571500" indent="-571500" algn="ctr">
              <a:buFont typeface="Arial" panose="020B0604020202020204" pitchFamily="34" charset="0"/>
              <a:buChar char="•"/>
            </a:pPr>
            <a:r>
              <a:rPr lang="en-US" sz="3600" dirty="0">
                <a:solidFill>
                  <a:schemeClr val="bg2"/>
                </a:solidFill>
              </a:rPr>
              <a:t>Using PhantomBuster API</a:t>
            </a:r>
          </a:p>
        </p:txBody>
      </p:sp>
      <p:sp>
        <p:nvSpPr>
          <p:cNvPr id="15" name="TextBox 14">
            <a:extLst>
              <a:ext uri="{FF2B5EF4-FFF2-40B4-BE49-F238E27FC236}">
                <a16:creationId xmlns:a16="http://schemas.microsoft.com/office/drawing/2014/main" id="{5F4B7F42-4E22-400D-8475-280E12DF8F43}"/>
              </a:ext>
            </a:extLst>
          </p:cNvPr>
          <p:cNvSpPr txBox="1"/>
          <p:nvPr/>
        </p:nvSpPr>
        <p:spPr>
          <a:xfrm>
            <a:off x="6503368" y="6641976"/>
            <a:ext cx="3888432" cy="3416320"/>
          </a:xfrm>
          <a:prstGeom prst="rect">
            <a:avLst/>
          </a:prstGeom>
          <a:noFill/>
        </p:spPr>
        <p:txBody>
          <a:bodyPr wrap="square" rtlCol="0">
            <a:spAutoFit/>
          </a:bodyPr>
          <a:lstStyle/>
          <a:p>
            <a:pPr marL="571500" indent="-571500" algn="ctr">
              <a:buFont typeface="Arial" panose="020B0604020202020204" pitchFamily="34" charset="0"/>
              <a:buChar char="•"/>
            </a:pPr>
            <a:r>
              <a:rPr lang="en-US" sz="3600" dirty="0">
                <a:solidFill>
                  <a:schemeClr val="bg2"/>
                </a:solidFill>
              </a:rPr>
              <a:t>Removing undesired punctuations, stop words,    and</a:t>
            </a:r>
          </a:p>
          <a:p>
            <a:pPr algn="ctr"/>
            <a:r>
              <a:rPr lang="en-US" sz="3600" dirty="0">
                <a:solidFill>
                  <a:schemeClr val="bg2"/>
                </a:solidFill>
              </a:rPr>
              <a:t>     Stemming</a:t>
            </a:r>
          </a:p>
        </p:txBody>
      </p:sp>
      <p:sp>
        <p:nvSpPr>
          <p:cNvPr id="16" name="TextBox 15">
            <a:extLst>
              <a:ext uri="{FF2B5EF4-FFF2-40B4-BE49-F238E27FC236}">
                <a16:creationId xmlns:a16="http://schemas.microsoft.com/office/drawing/2014/main" id="{78A88B4A-EF26-4C0C-A06F-FF1A9CA38407}"/>
              </a:ext>
            </a:extLst>
          </p:cNvPr>
          <p:cNvSpPr txBox="1"/>
          <p:nvPr/>
        </p:nvSpPr>
        <p:spPr>
          <a:xfrm>
            <a:off x="9815736" y="6659974"/>
            <a:ext cx="4536504" cy="2862322"/>
          </a:xfrm>
          <a:prstGeom prst="rect">
            <a:avLst/>
          </a:prstGeom>
          <a:noFill/>
        </p:spPr>
        <p:txBody>
          <a:bodyPr wrap="square" rtlCol="0">
            <a:spAutoFit/>
          </a:bodyPr>
          <a:lstStyle/>
          <a:p>
            <a:pPr marL="571500" indent="-571500" algn="ctr">
              <a:buFont typeface="Arial" panose="020B0604020202020204" pitchFamily="34" charset="0"/>
              <a:buChar char="•"/>
            </a:pPr>
            <a:r>
              <a:rPr lang="en-US" sz="3600" dirty="0">
                <a:solidFill>
                  <a:schemeClr val="bg2"/>
                </a:solidFill>
              </a:rPr>
              <a:t>Matching                the stemmed text with                stemmed               bag of words</a:t>
            </a:r>
          </a:p>
        </p:txBody>
      </p:sp>
      <p:sp>
        <p:nvSpPr>
          <p:cNvPr id="17" name="TextBox 16">
            <a:extLst>
              <a:ext uri="{FF2B5EF4-FFF2-40B4-BE49-F238E27FC236}">
                <a16:creationId xmlns:a16="http://schemas.microsoft.com/office/drawing/2014/main" id="{2BAFD69A-AF5B-4CA8-BDC6-04AB69037CF7}"/>
              </a:ext>
            </a:extLst>
          </p:cNvPr>
          <p:cNvSpPr txBox="1"/>
          <p:nvPr/>
        </p:nvSpPr>
        <p:spPr>
          <a:xfrm>
            <a:off x="14280232" y="6641976"/>
            <a:ext cx="2698812" cy="3416320"/>
          </a:xfrm>
          <a:prstGeom prst="rect">
            <a:avLst/>
          </a:prstGeom>
          <a:noFill/>
        </p:spPr>
        <p:txBody>
          <a:bodyPr wrap="square" rtlCol="0">
            <a:spAutoFit/>
          </a:bodyPr>
          <a:lstStyle/>
          <a:p>
            <a:pPr marL="571500" indent="-571500" algn="ctr">
              <a:buFont typeface="Arial" panose="020B0604020202020204" pitchFamily="34" charset="0"/>
              <a:buChar char="•"/>
            </a:pPr>
            <a:r>
              <a:rPr lang="en-US" sz="3600" dirty="0">
                <a:solidFill>
                  <a:schemeClr val="bg2"/>
                </a:solidFill>
              </a:rPr>
              <a:t>Manually Classifying Texts    into           5 buckets</a:t>
            </a:r>
          </a:p>
          <a:p>
            <a:pPr algn="ctr"/>
            <a:endParaRPr lang="en-US" sz="3600" dirty="0">
              <a:solidFill>
                <a:schemeClr val="tx1"/>
              </a:solidFill>
            </a:endParaRPr>
          </a:p>
        </p:txBody>
      </p:sp>
      <p:sp>
        <p:nvSpPr>
          <p:cNvPr id="18" name="TextBox 17">
            <a:extLst>
              <a:ext uri="{FF2B5EF4-FFF2-40B4-BE49-F238E27FC236}">
                <a16:creationId xmlns:a16="http://schemas.microsoft.com/office/drawing/2014/main" id="{A8412726-7791-4824-9C10-3B7B19003D94}"/>
              </a:ext>
            </a:extLst>
          </p:cNvPr>
          <p:cNvSpPr txBox="1"/>
          <p:nvPr/>
        </p:nvSpPr>
        <p:spPr>
          <a:xfrm>
            <a:off x="17880632" y="6641976"/>
            <a:ext cx="2698812" cy="2308324"/>
          </a:xfrm>
          <a:prstGeom prst="rect">
            <a:avLst/>
          </a:prstGeom>
          <a:noFill/>
        </p:spPr>
        <p:txBody>
          <a:bodyPr wrap="square" rtlCol="0">
            <a:spAutoFit/>
          </a:bodyPr>
          <a:lstStyle/>
          <a:p>
            <a:pPr marL="571500" lvl="0" indent="-571500">
              <a:buFont typeface="Arial" panose="020B0604020202020204" pitchFamily="34" charset="0"/>
              <a:buChar char="•"/>
            </a:pPr>
            <a:r>
              <a:rPr lang="en-US" sz="3600" dirty="0">
                <a:solidFill>
                  <a:schemeClr val="bg2"/>
                </a:solidFill>
                <a:sym typeface="Poppins"/>
              </a:rPr>
              <a:t>Training Google Auto ML</a:t>
            </a:r>
          </a:p>
          <a:p>
            <a:endParaRPr lang="en-US" sz="3600" dirty="0">
              <a:solidFill>
                <a:schemeClr val="tx1"/>
              </a:solidFill>
            </a:endParaRPr>
          </a:p>
        </p:txBody>
      </p:sp>
      <p:sp>
        <p:nvSpPr>
          <p:cNvPr id="19" name="TextBox 18">
            <a:extLst>
              <a:ext uri="{FF2B5EF4-FFF2-40B4-BE49-F238E27FC236}">
                <a16:creationId xmlns:a16="http://schemas.microsoft.com/office/drawing/2014/main" id="{2FC7FE13-5880-4864-A33A-4EF9F281CB6D}"/>
              </a:ext>
            </a:extLst>
          </p:cNvPr>
          <p:cNvSpPr txBox="1"/>
          <p:nvPr/>
        </p:nvSpPr>
        <p:spPr>
          <a:xfrm>
            <a:off x="20196314" y="6641976"/>
            <a:ext cx="4176464" cy="2862322"/>
          </a:xfrm>
          <a:prstGeom prst="rect">
            <a:avLst/>
          </a:prstGeom>
          <a:noFill/>
        </p:spPr>
        <p:txBody>
          <a:bodyPr wrap="square" rtlCol="0">
            <a:spAutoFit/>
          </a:bodyPr>
          <a:lstStyle/>
          <a:p>
            <a:pPr marL="571500" indent="-571500" algn="ctr">
              <a:buFont typeface="Arial" panose="020B0604020202020204" pitchFamily="34" charset="0"/>
              <a:buChar char="•"/>
            </a:pPr>
            <a:r>
              <a:rPr lang="en-US" sz="3600" dirty="0">
                <a:solidFill>
                  <a:schemeClr val="bg2"/>
                </a:solidFill>
              </a:rPr>
              <a:t>Finding               the actual sellers and         consumers</a:t>
            </a:r>
          </a:p>
          <a:p>
            <a:pPr algn="ctr"/>
            <a:endParaRPr lang="en-US" sz="3600" dirty="0">
              <a:solidFill>
                <a:schemeClr val="tx1"/>
              </a:solidFill>
            </a:endParaRPr>
          </a:p>
        </p:txBody>
      </p:sp>
      <p:sp>
        <p:nvSpPr>
          <p:cNvPr id="20" name="TextBox 19">
            <a:extLst>
              <a:ext uri="{FF2B5EF4-FFF2-40B4-BE49-F238E27FC236}">
                <a16:creationId xmlns:a16="http://schemas.microsoft.com/office/drawing/2014/main" id="{C23F83B9-D029-4F49-9747-58B6474CB148}"/>
              </a:ext>
            </a:extLst>
          </p:cNvPr>
          <p:cNvSpPr txBox="1"/>
          <p:nvPr/>
        </p:nvSpPr>
        <p:spPr>
          <a:xfrm>
            <a:off x="8332686" y="730930"/>
            <a:ext cx="7747746" cy="1446550"/>
          </a:xfrm>
          <a:prstGeom prst="rect">
            <a:avLst/>
          </a:prstGeom>
          <a:noFill/>
        </p:spPr>
        <p:txBody>
          <a:bodyPr wrap="square" rtlCol="0">
            <a:spAutoFit/>
          </a:bodyPr>
          <a:lstStyle/>
          <a:p>
            <a:pPr algn="ctr"/>
            <a:r>
              <a:rPr lang="en-US" sz="8800" dirty="0">
                <a:solidFill>
                  <a:schemeClr val="bg2"/>
                </a:solidFill>
                <a:latin typeface="Calibri" panose="020F0502020204030204" pitchFamily="34" charset="0"/>
                <a:cs typeface="Calibri" panose="020F0502020204030204" pitchFamily="34" charset="0"/>
              </a:rPr>
              <a:t>PROCESS CHART</a:t>
            </a:r>
          </a:p>
        </p:txBody>
      </p:sp>
      <p:grpSp>
        <p:nvGrpSpPr>
          <p:cNvPr id="4" name="Group 3">
            <a:extLst>
              <a:ext uri="{FF2B5EF4-FFF2-40B4-BE49-F238E27FC236}">
                <a16:creationId xmlns:a16="http://schemas.microsoft.com/office/drawing/2014/main" id="{3FA368D4-52E9-4E60-AE02-9E44D84A2CCA}"/>
              </a:ext>
            </a:extLst>
          </p:cNvPr>
          <p:cNvGrpSpPr/>
          <p:nvPr/>
        </p:nvGrpSpPr>
        <p:grpSpPr>
          <a:xfrm>
            <a:off x="0" y="2681536"/>
            <a:ext cx="24384000" cy="3754302"/>
            <a:chOff x="0" y="2681536"/>
            <a:chExt cx="24384000" cy="3754302"/>
          </a:xfrm>
        </p:grpSpPr>
        <p:sp>
          <p:nvSpPr>
            <p:cNvPr id="3" name="Rectangle 2">
              <a:extLst>
                <a:ext uri="{FF2B5EF4-FFF2-40B4-BE49-F238E27FC236}">
                  <a16:creationId xmlns:a16="http://schemas.microsoft.com/office/drawing/2014/main" id="{2E7F98DE-7556-4965-9DBB-3F2FAA99DC99}"/>
                </a:ext>
              </a:extLst>
            </p:cNvPr>
            <p:cNvSpPr/>
            <p:nvPr/>
          </p:nvSpPr>
          <p:spPr bwMode="auto">
            <a:xfrm>
              <a:off x="0" y="2681536"/>
              <a:ext cx="24384000" cy="3744416"/>
            </a:xfrm>
            <a:prstGeom prst="rect">
              <a:avLst/>
            </a:prstGeom>
            <a:solidFill>
              <a:schemeClr val="tx1"/>
            </a:solidFill>
            <a:ln w="12700" cap="flat" cmpd="sng" algn="ctr">
              <a:solidFill>
                <a:schemeClr val="tx1"/>
              </a:solidFill>
              <a:prstDash val="solid"/>
              <a:miter lim="400000"/>
              <a:headEnd type="none" w="med" len="med"/>
              <a:tailEnd type="none" w="med" len="med"/>
            </a:ln>
            <a:effectLst>
              <a:outerShdw blurRad="25400" algn="ctr" rotWithShape="0">
                <a:srgbClr val="000000">
                  <a:alpha val="50000"/>
                </a:srgbClr>
              </a:outerShdw>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pic>
          <p:nvPicPr>
            <p:cNvPr id="2" name="Picture 1">
              <a:extLst>
                <a:ext uri="{FF2B5EF4-FFF2-40B4-BE49-F238E27FC236}">
                  <a16:creationId xmlns:a16="http://schemas.microsoft.com/office/drawing/2014/main" id="{8BA62541-42CF-4163-B1EA-F87A1A7BA19C}"/>
                </a:ext>
              </a:extLst>
            </p:cNvPr>
            <p:cNvPicPr>
              <a:picLocks noChangeAspect="1"/>
            </p:cNvPicPr>
            <p:nvPr/>
          </p:nvPicPr>
          <p:blipFill>
            <a:blip r:embed="rId2"/>
            <a:stretch>
              <a:fillRect/>
            </a:stretch>
          </p:blipFill>
          <p:spPr>
            <a:xfrm>
              <a:off x="238672" y="2681536"/>
              <a:ext cx="23546616" cy="3754302"/>
            </a:xfrm>
            <a:prstGeom prst="rect">
              <a:avLst/>
            </a:prstGeom>
          </p:spPr>
        </p:pic>
      </p:grpSp>
    </p:spTree>
    <p:extLst>
      <p:ext uri="{BB962C8B-B14F-4D97-AF65-F5344CB8AC3E}">
        <p14:creationId xmlns:p14="http://schemas.microsoft.com/office/powerpoint/2010/main" val="4285803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ED0191-D93F-4489-9943-9E9576993784}"/>
              </a:ext>
            </a:extLst>
          </p:cNvPr>
          <p:cNvPicPr>
            <a:picLocks noChangeAspect="1"/>
          </p:cNvPicPr>
          <p:nvPr/>
        </p:nvPicPr>
        <p:blipFill>
          <a:blip r:embed="rId3"/>
          <a:stretch>
            <a:fillRect/>
          </a:stretch>
        </p:blipFill>
        <p:spPr>
          <a:xfrm>
            <a:off x="814736" y="12170569"/>
            <a:ext cx="3672408" cy="952127"/>
          </a:xfrm>
          <a:prstGeom prst="rect">
            <a:avLst/>
          </a:prstGeom>
        </p:spPr>
      </p:pic>
      <p:sp>
        <p:nvSpPr>
          <p:cNvPr id="2" name="Rectangle 1">
            <a:extLst>
              <a:ext uri="{FF2B5EF4-FFF2-40B4-BE49-F238E27FC236}">
                <a16:creationId xmlns:a16="http://schemas.microsoft.com/office/drawing/2014/main" id="{65C01363-6CCC-4572-99F1-6A44FC8E926E}"/>
              </a:ext>
            </a:extLst>
          </p:cNvPr>
          <p:cNvSpPr/>
          <p:nvPr/>
        </p:nvSpPr>
        <p:spPr bwMode="auto">
          <a:xfrm>
            <a:off x="454696" y="1482146"/>
            <a:ext cx="23690632" cy="11665296"/>
          </a:xfrm>
          <a:prstGeom prst="rect">
            <a:avLst/>
          </a:prstGeom>
          <a:solidFill>
            <a:schemeClr val="bg1">
              <a:lumMod val="20000"/>
              <a:lumOff val="80000"/>
            </a:schemeClr>
          </a:solidFill>
          <a:ln w="12700" cap="flat" cmpd="sng" algn="ctr">
            <a:solidFill>
              <a:schemeClr val="bg1">
                <a:lumMod val="20000"/>
                <a:lumOff val="80000"/>
              </a:schemeClr>
            </a:solidFill>
            <a:prstDash val="solid"/>
            <a:miter lim="400000"/>
            <a:headEnd type="none" w="med" len="med"/>
            <a:tailEnd type="none" w="med" len="med"/>
          </a:ln>
          <a:effectLst>
            <a:outerShdw blurRad="25400" algn="ctr" rotWithShape="0">
              <a:srgbClr val="000000">
                <a:alpha val="50000"/>
              </a:srgbClr>
            </a:outerShdw>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6" name="Rectangle 5"/>
          <p:cNvSpPr/>
          <p:nvPr/>
        </p:nvSpPr>
        <p:spPr>
          <a:xfrm>
            <a:off x="454696" y="1871429"/>
            <a:ext cx="23546616" cy="12403395"/>
          </a:xfrm>
          <a:prstGeom prst="rect">
            <a:avLst/>
          </a:prstGeom>
        </p:spPr>
        <p:txBody>
          <a:bodyPr wrap="square">
            <a:spAutoFit/>
          </a:bodyPr>
          <a:lstStyle/>
          <a:p>
            <a:pPr marL="685800" lvl="0" indent="-685800" algn="just">
              <a:buClr>
                <a:schemeClr val="dk1"/>
              </a:buClr>
              <a:buSzPts val="4800"/>
              <a:buFont typeface="Arial" panose="020B0604020202020204" pitchFamily="34" charset="0"/>
              <a:buChar char="•"/>
            </a:pPr>
            <a:r>
              <a:rPr lang="en-US" sz="4800" dirty="0">
                <a:solidFill>
                  <a:schemeClr val="bg2"/>
                </a:solidFill>
                <a:latin typeface="Calibri" panose="020F0502020204030204" pitchFamily="34" charset="0"/>
                <a:cs typeface="Calibri" panose="020F0502020204030204" pitchFamily="34" charset="0"/>
                <a:sym typeface="Poppins"/>
              </a:rPr>
              <a:t>Hashtag Collection &amp; Extracting Posts &amp; Comments from Instagram:</a:t>
            </a:r>
            <a:endParaRPr lang="en-US" sz="4800" dirty="0">
              <a:solidFill>
                <a:schemeClr val="bg2"/>
              </a:solidFill>
              <a:latin typeface="Calibri" panose="020F0502020204030204" pitchFamily="34" charset="0"/>
              <a:cs typeface="Calibri" panose="020F0502020204030204" pitchFamily="34" charset="0"/>
            </a:endParaRPr>
          </a:p>
          <a:p>
            <a:pPr marL="1143000" lvl="2" indent="-685800" algn="just">
              <a:buClr>
                <a:schemeClr val="dk1"/>
              </a:buClr>
              <a:buSzPts val="4800"/>
              <a:buFont typeface="Wingdings" panose="05000000000000000000" pitchFamily="2" charset="2"/>
              <a:buChar char="Ø"/>
            </a:pPr>
            <a:r>
              <a:rPr lang="en-US" sz="4800" dirty="0">
                <a:solidFill>
                  <a:schemeClr val="bg2"/>
                </a:solidFill>
                <a:latin typeface="Calibri" panose="020F0502020204030204" pitchFamily="34" charset="0"/>
                <a:cs typeface="Calibri" panose="020F0502020204030204" pitchFamily="34" charset="0"/>
                <a:sym typeface="Poppins"/>
              </a:rPr>
              <a:t>Collected 57 opioid drug names and their relevant keywords</a:t>
            </a:r>
            <a:endParaRPr lang="en-US" sz="4800" dirty="0">
              <a:solidFill>
                <a:schemeClr val="bg2"/>
              </a:solidFill>
              <a:latin typeface="Calibri" panose="020F0502020204030204" pitchFamily="34" charset="0"/>
              <a:cs typeface="Calibri" panose="020F0502020204030204" pitchFamily="34" charset="0"/>
            </a:endParaRPr>
          </a:p>
          <a:p>
            <a:pPr marL="1143000" lvl="2" indent="-685800" algn="just">
              <a:buClr>
                <a:schemeClr val="dk1"/>
              </a:buClr>
              <a:buSzPts val="4800"/>
              <a:buFont typeface="Wingdings" panose="05000000000000000000" pitchFamily="2" charset="2"/>
              <a:buChar char="Ø"/>
            </a:pPr>
            <a:r>
              <a:rPr lang="en-US" sz="4800" dirty="0">
                <a:solidFill>
                  <a:schemeClr val="bg2"/>
                </a:solidFill>
                <a:latin typeface="Calibri" panose="020F0502020204030204" pitchFamily="34" charset="0"/>
                <a:cs typeface="Calibri" panose="020F0502020204030204" pitchFamily="34" charset="0"/>
                <a:sym typeface="Poppins"/>
              </a:rPr>
              <a:t>Used Phantombuster’s Instagram Hashtag Collector API and extracted 104014 posts</a:t>
            </a:r>
            <a:endParaRPr lang="en-US" sz="4800" dirty="0">
              <a:solidFill>
                <a:schemeClr val="bg2"/>
              </a:solidFill>
              <a:latin typeface="Calibri" panose="020F0502020204030204" pitchFamily="34" charset="0"/>
              <a:cs typeface="Calibri" panose="020F0502020204030204" pitchFamily="34" charset="0"/>
            </a:endParaRPr>
          </a:p>
          <a:p>
            <a:pPr marL="1143000" lvl="2" indent="-685800" algn="just">
              <a:buClr>
                <a:schemeClr val="dk1"/>
              </a:buClr>
              <a:buSzPts val="4800"/>
              <a:buFont typeface="Wingdings" panose="05000000000000000000" pitchFamily="2" charset="2"/>
              <a:buChar char="Ø"/>
            </a:pPr>
            <a:r>
              <a:rPr lang="en-US" sz="4800" dirty="0">
                <a:solidFill>
                  <a:schemeClr val="bg2"/>
                </a:solidFill>
                <a:latin typeface="Calibri" panose="020F0502020204030204" pitchFamily="34" charset="0"/>
                <a:cs typeface="Calibri" panose="020F0502020204030204" pitchFamily="34" charset="0"/>
                <a:sym typeface="Poppins"/>
              </a:rPr>
              <a:t>Used the ‘profileUrl’ of the posts and extracted 79356 comments</a:t>
            </a:r>
            <a:endParaRPr lang="en-US" sz="4800" dirty="0">
              <a:solidFill>
                <a:schemeClr val="bg2"/>
              </a:solidFill>
              <a:latin typeface="Calibri" panose="020F0502020204030204" pitchFamily="34" charset="0"/>
              <a:cs typeface="Calibri" panose="020F0502020204030204" pitchFamily="34" charset="0"/>
            </a:endParaRPr>
          </a:p>
          <a:p>
            <a:pPr marL="1143000" lvl="2" indent="-685800" algn="just">
              <a:buClr>
                <a:schemeClr val="dk1"/>
              </a:buClr>
              <a:buSzPts val="4800"/>
              <a:buFont typeface="Wingdings" panose="05000000000000000000" pitchFamily="2" charset="2"/>
              <a:buChar char="Ø"/>
            </a:pPr>
            <a:r>
              <a:rPr lang="en-US" sz="4800" dirty="0">
                <a:solidFill>
                  <a:schemeClr val="bg2"/>
                </a:solidFill>
                <a:latin typeface="Calibri" panose="020F0502020204030204" pitchFamily="34" charset="0"/>
                <a:cs typeface="Calibri" panose="020F0502020204030204" pitchFamily="34" charset="0"/>
                <a:sym typeface="Poppins"/>
              </a:rPr>
              <a:t>Combined Texts (Posts &amp; Comments) were 170861</a:t>
            </a:r>
            <a:endParaRPr lang="en-US" sz="4800" dirty="0">
              <a:solidFill>
                <a:schemeClr val="bg2"/>
              </a:solidFill>
              <a:latin typeface="Calibri" panose="020F0502020204030204" pitchFamily="34" charset="0"/>
              <a:cs typeface="Calibri" panose="020F0502020204030204" pitchFamily="34" charset="0"/>
            </a:endParaRPr>
          </a:p>
          <a:p>
            <a:pPr marL="1143000" lvl="2" indent="-685800" algn="just">
              <a:buClr>
                <a:schemeClr val="dk1"/>
              </a:buClr>
              <a:buSzPts val="4800"/>
              <a:buFont typeface="Wingdings" panose="05000000000000000000" pitchFamily="2" charset="2"/>
              <a:buChar char="Ø"/>
            </a:pPr>
            <a:r>
              <a:rPr lang="en-US" sz="4800" dirty="0">
                <a:solidFill>
                  <a:schemeClr val="bg2"/>
                </a:solidFill>
                <a:latin typeface="Calibri" panose="020F0502020204030204" pitchFamily="34" charset="0"/>
                <a:cs typeface="Calibri" panose="020F0502020204030204" pitchFamily="34" charset="0"/>
                <a:sym typeface="Poppins"/>
              </a:rPr>
              <a:t>Date range of the posts were from 2015-2019</a:t>
            </a:r>
            <a:endParaRPr lang="en-US" sz="4800" dirty="0">
              <a:solidFill>
                <a:schemeClr val="bg2"/>
              </a:solidFill>
              <a:latin typeface="Calibri" panose="020F0502020204030204" pitchFamily="34" charset="0"/>
              <a:cs typeface="Calibri" panose="020F0502020204030204" pitchFamily="34" charset="0"/>
            </a:endParaRPr>
          </a:p>
          <a:p>
            <a:pPr marL="685800" lvl="0" indent="-685800" algn="just">
              <a:buClr>
                <a:schemeClr val="dk1"/>
              </a:buClr>
              <a:buSzPts val="4800"/>
              <a:buFont typeface="Arial" panose="020B0604020202020204" pitchFamily="34" charset="0"/>
              <a:buChar char="•"/>
            </a:pPr>
            <a:r>
              <a:rPr lang="en-US" sz="4800" dirty="0">
                <a:solidFill>
                  <a:schemeClr val="bg2"/>
                </a:solidFill>
                <a:latin typeface="Calibri" panose="020F0502020204030204" pitchFamily="34" charset="0"/>
                <a:cs typeface="Calibri" panose="020F0502020204030204" pitchFamily="34" charset="0"/>
                <a:sym typeface="Poppins"/>
              </a:rPr>
              <a:t>Data Pre-processing</a:t>
            </a:r>
            <a:endParaRPr lang="en-US" sz="4800" dirty="0">
              <a:solidFill>
                <a:schemeClr val="bg2"/>
              </a:solidFill>
              <a:latin typeface="Calibri" panose="020F0502020204030204" pitchFamily="34" charset="0"/>
              <a:cs typeface="Calibri" panose="020F0502020204030204" pitchFamily="34" charset="0"/>
            </a:endParaRPr>
          </a:p>
          <a:p>
            <a:pPr marL="1143000" lvl="2" indent="-685800" algn="just">
              <a:buClr>
                <a:schemeClr val="dk1"/>
              </a:buClr>
              <a:buSzPts val="4800"/>
              <a:buFont typeface="Wingdings" panose="05000000000000000000" pitchFamily="2" charset="2"/>
              <a:buChar char="Ø"/>
            </a:pPr>
            <a:r>
              <a:rPr lang="en-US" sz="4800" dirty="0">
                <a:solidFill>
                  <a:schemeClr val="bg2"/>
                </a:solidFill>
                <a:latin typeface="Calibri" panose="020F0502020204030204" pitchFamily="34" charset="0"/>
                <a:cs typeface="Calibri" panose="020F0502020204030204" pitchFamily="34" charset="0"/>
                <a:sym typeface="Poppins"/>
              </a:rPr>
              <a:t>Removed Duplicates and left with 166401 observations</a:t>
            </a:r>
            <a:endParaRPr lang="en-US" sz="4800" dirty="0">
              <a:solidFill>
                <a:schemeClr val="bg2"/>
              </a:solidFill>
              <a:latin typeface="Calibri" panose="020F0502020204030204" pitchFamily="34" charset="0"/>
              <a:cs typeface="Calibri" panose="020F0502020204030204" pitchFamily="34" charset="0"/>
            </a:endParaRPr>
          </a:p>
          <a:p>
            <a:pPr marL="1143000" lvl="2" indent="-685800" algn="just">
              <a:buClr>
                <a:schemeClr val="dk1"/>
              </a:buClr>
              <a:buSzPts val="4800"/>
              <a:buFont typeface="Wingdings" panose="05000000000000000000" pitchFamily="2" charset="2"/>
              <a:buChar char="Ø"/>
            </a:pPr>
            <a:r>
              <a:rPr lang="en-US" sz="4800" dirty="0">
                <a:solidFill>
                  <a:schemeClr val="bg2"/>
                </a:solidFill>
                <a:latin typeface="Calibri" panose="020F0502020204030204" pitchFamily="34" charset="0"/>
                <a:cs typeface="Calibri" panose="020F0502020204030204" pitchFamily="34" charset="0"/>
                <a:sym typeface="Poppins"/>
              </a:rPr>
              <a:t>Used Regular Expression to process the Text - removed emojis, Unicode characters, stop words, whitespaces, extra newlines and all punctuations</a:t>
            </a:r>
            <a:endParaRPr lang="en-US" sz="4800" dirty="0">
              <a:solidFill>
                <a:schemeClr val="bg2"/>
              </a:solidFill>
              <a:latin typeface="Calibri" panose="020F0502020204030204" pitchFamily="34" charset="0"/>
              <a:cs typeface="Calibri" panose="020F0502020204030204" pitchFamily="34" charset="0"/>
            </a:endParaRPr>
          </a:p>
          <a:p>
            <a:pPr marL="1143000" lvl="2" indent="-685800" algn="just">
              <a:buClr>
                <a:schemeClr val="dk1"/>
              </a:buClr>
              <a:buSzPts val="4800"/>
              <a:buFont typeface="Wingdings" panose="05000000000000000000" pitchFamily="2" charset="2"/>
              <a:buChar char="Ø"/>
            </a:pPr>
            <a:r>
              <a:rPr lang="en-US" sz="4800" dirty="0">
                <a:solidFill>
                  <a:schemeClr val="bg2"/>
                </a:solidFill>
                <a:latin typeface="Calibri" panose="020F0502020204030204" pitchFamily="34" charset="0"/>
                <a:cs typeface="Calibri" panose="020F0502020204030204" pitchFamily="34" charset="0"/>
                <a:sym typeface="Poppins"/>
              </a:rPr>
              <a:t>Performed Tokenization to break down text as unigram tokens</a:t>
            </a:r>
            <a:endParaRPr lang="en-US" sz="4800" dirty="0">
              <a:solidFill>
                <a:schemeClr val="bg2"/>
              </a:solidFill>
              <a:latin typeface="Calibri" panose="020F0502020204030204" pitchFamily="34" charset="0"/>
              <a:cs typeface="Calibri" panose="020F0502020204030204" pitchFamily="34" charset="0"/>
            </a:endParaRPr>
          </a:p>
          <a:p>
            <a:pPr marL="685800" lvl="0" indent="-685800" algn="just">
              <a:buClr>
                <a:schemeClr val="dk1"/>
              </a:buClr>
              <a:buSzPts val="4800"/>
              <a:buFont typeface="Arial" panose="020B0604020202020204" pitchFamily="34" charset="0"/>
              <a:buChar char="•"/>
            </a:pPr>
            <a:r>
              <a:rPr lang="en-US" sz="4800" dirty="0">
                <a:solidFill>
                  <a:schemeClr val="bg2"/>
                </a:solidFill>
                <a:latin typeface="Calibri" panose="020F0502020204030204" pitchFamily="34" charset="0"/>
                <a:cs typeface="Calibri" panose="020F0502020204030204" pitchFamily="34" charset="0"/>
                <a:sym typeface="Poppins"/>
              </a:rPr>
              <a:t>Data Stemming</a:t>
            </a:r>
            <a:endParaRPr lang="en-US" sz="4800" dirty="0">
              <a:solidFill>
                <a:schemeClr val="bg2"/>
              </a:solidFill>
              <a:latin typeface="Calibri" panose="020F0502020204030204" pitchFamily="34" charset="0"/>
              <a:cs typeface="Calibri" panose="020F0502020204030204" pitchFamily="34" charset="0"/>
            </a:endParaRPr>
          </a:p>
          <a:p>
            <a:pPr marL="1143000" lvl="2" indent="-685800" algn="just">
              <a:buClr>
                <a:schemeClr val="dk1"/>
              </a:buClr>
              <a:buSzPts val="4800"/>
              <a:buFont typeface="Wingdings" panose="05000000000000000000" pitchFamily="2" charset="2"/>
              <a:buChar char="Ø"/>
            </a:pPr>
            <a:r>
              <a:rPr lang="en-US" sz="4800" dirty="0">
                <a:solidFill>
                  <a:schemeClr val="bg2"/>
                </a:solidFill>
                <a:latin typeface="Calibri" panose="020F0502020204030204" pitchFamily="34" charset="0"/>
                <a:cs typeface="Calibri" panose="020F0502020204030204" pitchFamily="34" charset="0"/>
                <a:sym typeface="Poppins"/>
              </a:rPr>
              <a:t>Performed stemming to map the words in the Text with the bag of words that contains the seller, consumer and awareness related keywords</a:t>
            </a:r>
            <a:endParaRPr lang="en-US" sz="4800" dirty="0">
              <a:solidFill>
                <a:schemeClr val="bg2"/>
              </a:solidFill>
              <a:latin typeface="Calibri" panose="020F0502020204030204" pitchFamily="34" charset="0"/>
              <a:cs typeface="Calibri" panose="020F0502020204030204" pitchFamily="34" charset="0"/>
            </a:endParaRPr>
          </a:p>
          <a:p>
            <a:pPr marL="1143000" lvl="2" indent="-685800" algn="just">
              <a:buClr>
                <a:schemeClr val="dk1"/>
              </a:buClr>
              <a:buSzPts val="4800"/>
              <a:buFont typeface="Wingdings" panose="05000000000000000000" pitchFamily="2" charset="2"/>
              <a:buChar char="Ø"/>
            </a:pPr>
            <a:r>
              <a:rPr lang="en-US" sz="4800" dirty="0">
                <a:solidFill>
                  <a:schemeClr val="bg2"/>
                </a:solidFill>
                <a:latin typeface="Calibri" panose="020F0502020204030204" pitchFamily="34" charset="0"/>
                <a:cs typeface="Calibri" panose="020F0502020204030204" pitchFamily="34" charset="0"/>
                <a:sym typeface="Poppins"/>
              </a:rPr>
              <a:t>SnowballC, plyr, </a:t>
            </a:r>
            <a:r>
              <a:rPr lang="en-US" sz="4800" dirty="0" err="1">
                <a:solidFill>
                  <a:schemeClr val="bg2"/>
                </a:solidFill>
                <a:latin typeface="Calibri" panose="020F0502020204030204" pitchFamily="34" charset="0"/>
                <a:cs typeface="Calibri" panose="020F0502020204030204" pitchFamily="34" charset="0"/>
                <a:sym typeface="Poppins"/>
              </a:rPr>
              <a:t>sos</a:t>
            </a:r>
            <a:r>
              <a:rPr lang="en-US" sz="4800" dirty="0">
                <a:solidFill>
                  <a:schemeClr val="bg2"/>
                </a:solidFill>
                <a:latin typeface="Calibri" panose="020F0502020204030204" pitchFamily="34" charset="0"/>
                <a:cs typeface="Calibri" panose="020F0502020204030204" pitchFamily="34" charset="0"/>
                <a:sym typeface="Poppins"/>
              </a:rPr>
              <a:t>, </a:t>
            </a:r>
            <a:r>
              <a:rPr lang="en-US" sz="4800" dirty="0" err="1">
                <a:solidFill>
                  <a:schemeClr val="bg2"/>
                </a:solidFill>
                <a:latin typeface="Calibri" panose="020F0502020204030204" pitchFamily="34" charset="0"/>
                <a:cs typeface="Calibri" panose="020F0502020204030204" pitchFamily="34" charset="0"/>
                <a:sym typeface="Poppins"/>
              </a:rPr>
              <a:t>laply</a:t>
            </a:r>
            <a:r>
              <a:rPr lang="en-US" sz="4800" dirty="0">
                <a:solidFill>
                  <a:schemeClr val="bg2"/>
                </a:solidFill>
                <a:latin typeface="Calibri" panose="020F0502020204030204" pitchFamily="34" charset="0"/>
                <a:cs typeface="Calibri" panose="020F0502020204030204" pitchFamily="34" charset="0"/>
                <a:sym typeface="Poppins"/>
              </a:rPr>
              <a:t> and stringr packages for using Corpus function to stem the data</a:t>
            </a:r>
            <a:endParaRPr lang="en-US" sz="4800" dirty="0">
              <a:solidFill>
                <a:schemeClr val="bg2"/>
              </a:solidFill>
              <a:latin typeface="Calibri" panose="020F0502020204030204" pitchFamily="34" charset="0"/>
              <a:cs typeface="Calibri" panose="020F0502020204030204" pitchFamily="34" charset="0"/>
            </a:endParaRPr>
          </a:p>
          <a:p>
            <a:pPr marL="1143000" lvl="1" indent="-431800">
              <a:spcBef>
                <a:spcPts val="0"/>
              </a:spcBef>
              <a:spcAft>
                <a:spcPts val="0"/>
              </a:spcAft>
              <a:buClr>
                <a:srgbClr val="74808C"/>
              </a:buClr>
              <a:buSzPts val="4000"/>
            </a:pPr>
            <a:endParaRPr lang="en-US" sz="4000" dirty="0">
              <a:solidFill>
                <a:schemeClr val="dk1"/>
              </a:solidFill>
              <a:latin typeface="Poppins"/>
              <a:ea typeface="Poppins"/>
              <a:cs typeface="Poppins"/>
              <a:sym typeface="Poppins"/>
            </a:endParaRPr>
          </a:p>
          <a:p>
            <a:pPr lvl="1" indent="0"/>
            <a:endParaRPr lang="en-US" sz="4000" dirty="0">
              <a:solidFill>
                <a:schemeClr val="bg2"/>
              </a:solidFill>
            </a:endParaRPr>
          </a:p>
        </p:txBody>
      </p:sp>
      <p:sp>
        <p:nvSpPr>
          <p:cNvPr id="6145" name="Text Box 1"/>
          <p:cNvSpPr txBox="1">
            <a:spLocks/>
          </p:cNvSpPr>
          <p:nvPr/>
        </p:nvSpPr>
        <p:spPr bwMode="auto">
          <a:xfrm>
            <a:off x="22545675" y="12520613"/>
            <a:ext cx="895350"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F5ED97B1-C944-FE4D-BF9B-87A2D9DE62D5}" type="slidenum">
              <a:rPr lang="x-none" altLang="x-none" smtClean="0">
                <a:solidFill>
                  <a:srgbClr val="9B9A9C"/>
                </a:solidFill>
                <a:latin typeface="Roboto" charset="0"/>
                <a:ea typeface="Roboto" charset="0"/>
                <a:cs typeface="Roboto" charset="0"/>
              </a:rPr>
              <a:pPr algn="ctr" eaLnBrk="1">
                <a:defRPr/>
              </a:pPr>
              <a:t>6</a:t>
            </a:fld>
            <a:endParaRPr lang="x-none" altLang="x-none">
              <a:solidFill>
                <a:srgbClr val="9B9A9C"/>
              </a:solidFill>
              <a:latin typeface="Roboto" charset="0"/>
              <a:ea typeface="Roboto" charset="0"/>
              <a:cs typeface="Roboto" charset="0"/>
            </a:endParaRPr>
          </a:p>
        </p:txBody>
      </p:sp>
      <p:sp>
        <p:nvSpPr>
          <p:cNvPr id="7" name="Text Box 3"/>
          <p:cNvSpPr txBox="1">
            <a:spLocks/>
          </p:cNvSpPr>
          <p:nvPr/>
        </p:nvSpPr>
        <p:spPr bwMode="auto">
          <a:xfrm>
            <a:off x="8231560" y="233264"/>
            <a:ext cx="7848872" cy="1313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eaLnBrk="1">
              <a:defRPr/>
            </a:pPr>
            <a:r>
              <a:rPr lang="en-US" altLang="x-none" sz="8800" dirty="0">
                <a:solidFill>
                  <a:schemeClr val="bg2"/>
                </a:solidFill>
                <a:latin typeface="Calibri" panose="020F0502020204030204" pitchFamily="34" charset="0"/>
                <a:cs typeface="Calibri" panose="020F0502020204030204" pitchFamily="34" charset="0"/>
                <a:sym typeface="Poppins Medium" charset="0"/>
              </a:rPr>
              <a:t>PROCESS FLOW</a:t>
            </a:r>
            <a:endParaRPr lang="x-none" altLang="x-none" sz="8800" dirty="0">
              <a:solidFill>
                <a:schemeClr val="bg2"/>
              </a:solidFill>
              <a:latin typeface="Calibri" panose="020F0502020204030204" pitchFamily="34" charset="0"/>
              <a:cs typeface="Calibri" panose="020F0502020204030204" pitchFamily="34" charset="0"/>
              <a:sym typeface="Poppins Medium" charset="0"/>
            </a:endParaRPr>
          </a:p>
        </p:txBody>
      </p:sp>
    </p:spTree>
    <p:extLst>
      <p:ext uri="{BB962C8B-B14F-4D97-AF65-F5344CB8AC3E}">
        <p14:creationId xmlns:p14="http://schemas.microsoft.com/office/powerpoint/2010/main" val="86656369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E5177F4-E9C2-4D53-BDC8-2791B0AEECA7}"/>
              </a:ext>
            </a:extLst>
          </p:cNvPr>
          <p:cNvPicPr>
            <a:picLocks noChangeAspect="1"/>
          </p:cNvPicPr>
          <p:nvPr/>
        </p:nvPicPr>
        <p:blipFill>
          <a:blip r:embed="rId3"/>
          <a:stretch>
            <a:fillRect/>
          </a:stretch>
        </p:blipFill>
        <p:spPr>
          <a:xfrm>
            <a:off x="814736" y="12170569"/>
            <a:ext cx="3672408" cy="952127"/>
          </a:xfrm>
          <a:prstGeom prst="rect">
            <a:avLst/>
          </a:prstGeom>
        </p:spPr>
      </p:pic>
      <p:sp>
        <p:nvSpPr>
          <p:cNvPr id="2" name="Rectangle 1">
            <a:extLst>
              <a:ext uri="{FF2B5EF4-FFF2-40B4-BE49-F238E27FC236}">
                <a16:creationId xmlns:a16="http://schemas.microsoft.com/office/drawing/2014/main" id="{7AEFAB1C-0D7E-4B58-B262-69D10E50FDB6}"/>
              </a:ext>
            </a:extLst>
          </p:cNvPr>
          <p:cNvSpPr/>
          <p:nvPr/>
        </p:nvSpPr>
        <p:spPr bwMode="auto">
          <a:xfrm>
            <a:off x="526704" y="1457400"/>
            <a:ext cx="23474608" cy="11521280"/>
          </a:xfrm>
          <a:prstGeom prst="rect">
            <a:avLst/>
          </a:prstGeom>
          <a:solidFill>
            <a:schemeClr val="bg1">
              <a:lumMod val="20000"/>
              <a:lumOff val="80000"/>
            </a:schemeClr>
          </a:solidFill>
          <a:ln w="12700" cap="flat" cmpd="sng" algn="ctr">
            <a:solidFill>
              <a:schemeClr val="bg1">
                <a:lumMod val="20000"/>
                <a:lumOff val="80000"/>
              </a:schemeClr>
            </a:solidFill>
            <a:prstDash val="solid"/>
            <a:miter lim="400000"/>
            <a:headEnd type="none" w="med" len="med"/>
            <a:tailEnd type="none" w="med" len="med"/>
          </a:ln>
          <a:effectLst>
            <a:outerShdw blurRad="25400" algn="ctr" rotWithShape="0">
              <a:srgbClr val="000000">
                <a:alpha val="50000"/>
              </a:srgbClr>
            </a:outerShdw>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6" name="Rectangle 5"/>
          <p:cNvSpPr/>
          <p:nvPr/>
        </p:nvSpPr>
        <p:spPr>
          <a:xfrm>
            <a:off x="742728" y="1671661"/>
            <a:ext cx="23634826" cy="14619387"/>
          </a:xfrm>
          <a:prstGeom prst="rect">
            <a:avLst/>
          </a:prstGeom>
        </p:spPr>
        <p:txBody>
          <a:bodyPr wrap="square">
            <a:spAutoFit/>
          </a:bodyPr>
          <a:lstStyle/>
          <a:p>
            <a:pPr marL="685800" lvl="0" indent="-685800">
              <a:spcBef>
                <a:spcPts val="0"/>
              </a:spcBef>
              <a:spcAft>
                <a:spcPts val="0"/>
              </a:spcAft>
              <a:buClr>
                <a:schemeClr val="dk1"/>
              </a:buClr>
              <a:buSzPts val="4000"/>
              <a:buFont typeface="Arial"/>
              <a:buChar char="•"/>
            </a:pPr>
            <a:r>
              <a:rPr lang="en-US" sz="4400" dirty="0">
                <a:solidFill>
                  <a:schemeClr val="bg2"/>
                </a:solidFill>
                <a:latin typeface="Calibri" panose="020F0502020204030204" pitchFamily="34" charset="0"/>
                <a:cs typeface="Calibri" panose="020F0502020204030204" pitchFamily="34" charset="0"/>
                <a:sym typeface="Poppins"/>
              </a:rPr>
              <a:t>Data Filtering (Screening):</a:t>
            </a:r>
            <a:endParaRPr lang="en-US" sz="4400" dirty="0">
              <a:solidFill>
                <a:schemeClr val="bg2"/>
              </a:solidFill>
              <a:latin typeface="Calibri" panose="020F0502020204030204" pitchFamily="34" charset="0"/>
              <a:cs typeface="Calibri" panose="020F0502020204030204" pitchFamily="34" charset="0"/>
            </a:endParaRPr>
          </a:p>
          <a:p>
            <a:pPr marL="1143000" lvl="1" indent="-685800">
              <a:spcBef>
                <a:spcPts val="0"/>
              </a:spcBef>
              <a:spcAft>
                <a:spcPts val="0"/>
              </a:spcAft>
              <a:buClr>
                <a:schemeClr val="dk1"/>
              </a:buClr>
              <a:buSzPts val="4000"/>
              <a:buFont typeface="Noto Sans Symbols"/>
              <a:buChar char="⮚"/>
            </a:pPr>
            <a:r>
              <a:rPr lang="en-US" sz="4400" dirty="0">
                <a:solidFill>
                  <a:schemeClr val="bg2"/>
                </a:solidFill>
                <a:latin typeface="Calibri" panose="020F0502020204030204" pitchFamily="34" charset="0"/>
                <a:cs typeface="Calibri" panose="020F0502020204030204" pitchFamily="34" charset="0"/>
                <a:sym typeface="Poppins"/>
              </a:rPr>
              <a:t>Created a function that gets two inputs (1) Stemmed Text and (2) stemmed bag of words list</a:t>
            </a:r>
            <a:endParaRPr lang="en-US" sz="4400" dirty="0">
              <a:solidFill>
                <a:schemeClr val="bg2"/>
              </a:solidFill>
              <a:latin typeface="Calibri" panose="020F0502020204030204" pitchFamily="34" charset="0"/>
              <a:cs typeface="Calibri" panose="020F0502020204030204" pitchFamily="34" charset="0"/>
            </a:endParaRPr>
          </a:p>
          <a:p>
            <a:pPr marL="1143000" lvl="1" indent="-685800">
              <a:spcBef>
                <a:spcPts val="0"/>
              </a:spcBef>
              <a:spcAft>
                <a:spcPts val="0"/>
              </a:spcAft>
              <a:buClr>
                <a:schemeClr val="dk1"/>
              </a:buClr>
              <a:buSzPts val="4000"/>
              <a:buFont typeface="Noto Sans Symbols"/>
              <a:buChar char="⮚"/>
            </a:pPr>
            <a:r>
              <a:rPr lang="en-US" sz="4400" dirty="0">
                <a:solidFill>
                  <a:schemeClr val="bg2"/>
                </a:solidFill>
                <a:latin typeface="Calibri" panose="020F0502020204030204" pitchFamily="34" charset="0"/>
                <a:cs typeface="Calibri" panose="020F0502020204030204" pitchFamily="34" charset="0"/>
                <a:sym typeface="Poppins"/>
              </a:rPr>
              <a:t>Texts were matched with bag of words and based on that scores were assigned; if the value is more than 0 then the Text was classified as relevant category (Seller, Consumer, Awareness) and classified as others when score was 0</a:t>
            </a:r>
            <a:endParaRPr lang="en-US" sz="4400" dirty="0">
              <a:solidFill>
                <a:schemeClr val="bg2"/>
              </a:solidFill>
              <a:latin typeface="Calibri" panose="020F0502020204030204" pitchFamily="34" charset="0"/>
              <a:cs typeface="Calibri" panose="020F0502020204030204" pitchFamily="34" charset="0"/>
            </a:endParaRPr>
          </a:p>
          <a:p>
            <a:pPr marL="1143000" lvl="1" indent="-685800">
              <a:spcBef>
                <a:spcPts val="0"/>
              </a:spcBef>
              <a:spcAft>
                <a:spcPts val="0"/>
              </a:spcAft>
              <a:buClr>
                <a:schemeClr val="dk1"/>
              </a:buClr>
              <a:buSzPts val="4000"/>
              <a:buFont typeface="Noto Sans Symbols"/>
              <a:buChar char="⮚"/>
            </a:pPr>
            <a:r>
              <a:rPr lang="en-US" sz="4400" dirty="0">
                <a:solidFill>
                  <a:schemeClr val="bg2"/>
                </a:solidFill>
                <a:latin typeface="Calibri" panose="020F0502020204030204" pitchFamily="34" charset="0"/>
                <a:cs typeface="Calibri" panose="020F0502020204030204" pitchFamily="34" charset="0"/>
                <a:sym typeface="Poppins"/>
              </a:rPr>
              <a:t>Total observation with class was 151288</a:t>
            </a:r>
            <a:endParaRPr lang="en-US" sz="4400" dirty="0">
              <a:solidFill>
                <a:schemeClr val="bg2"/>
              </a:solidFill>
              <a:latin typeface="Calibri" panose="020F0502020204030204" pitchFamily="34" charset="0"/>
              <a:cs typeface="Calibri" panose="020F0502020204030204" pitchFamily="34" charset="0"/>
            </a:endParaRPr>
          </a:p>
          <a:p>
            <a:pPr marL="1143000" lvl="1" indent="-685800">
              <a:spcBef>
                <a:spcPts val="0"/>
              </a:spcBef>
              <a:spcAft>
                <a:spcPts val="0"/>
              </a:spcAft>
              <a:buClr>
                <a:schemeClr val="dk1"/>
              </a:buClr>
              <a:buSzPts val="4000"/>
              <a:buFont typeface="Noto Sans Symbols"/>
              <a:buChar char="⮚"/>
            </a:pPr>
            <a:r>
              <a:rPr lang="en-US" sz="4400" dirty="0">
                <a:solidFill>
                  <a:schemeClr val="bg2"/>
                </a:solidFill>
                <a:latin typeface="Calibri" panose="020F0502020204030204" pitchFamily="34" charset="0"/>
                <a:cs typeface="Calibri" panose="020F0502020204030204" pitchFamily="34" charset="0"/>
                <a:sym typeface="Poppins"/>
              </a:rPr>
              <a:t>Removed “Others” labels and left with 47112 Observations</a:t>
            </a:r>
            <a:endParaRPr lang="en-US" sz="4400" dirty="0">
              <a:solidFill>
                <a:schemeClr val="bg2"/>
              </a:solidFill>
              <a:latin typeface="Calibri" panose="020F0502020204030204" pitchFamily="34" charset="0"/>
              <a:cs typeface="Calibri" panose="020F0502020204030204" pitchFamily="34" charset="0"/>
            </a:endParaRPr>
          </a:p>
          <a:p>
            <a:pPr marL="685800" lvl="0" indent="-685800">
              <a:spcBef>
                <a:spcPts val="0"/>
              </a:spcBef>
              <a:spcAft>
                <a:spcPts val="0"/>
              </a:spcAft>
              <a:buClr>
                <a:schemeClr val="dk1"/>
              </a:buClr>
              <a:buSzPts val="4000"/>
              <a:buFont typeface="Arial"/>
              <a:buChar char="•"/>
            </a:pPr>
            <a:r>
              <a:rPr lang="en-US" sz="4400" dirty="0">
                <a:solidFill>
                  <a:schemeClr val="bg2"/>
                </a:solidFill>
                <a:latin typeface="Calibri" panose="020F0502020204030204" pitchFamily="34" charset="0"/>
                <a:cs typeface="Calibri" panose="020F0502020204030204" pitchFamily="34" charset="0"/>
                <a:sym typeface="Poppins"/>
              </a:rPr>
              <a:t>Classification of Text ( Posts &amp; Comments) and Modeling:</a:t>
            </a:r>
            <a:endParaRPr lang="en-US" sz="4400" dirty="0">
              <a:solidFill>
                <a:schemeClr val="bg2"/>
              </a:solidFill>
              <a:latin typeface="Calibri" panose="020F0502020204030204" pitchFamily="34" charset="0"/>
              <a:cs typeface="Calibri" panose="020F0502020204030204" pitchFamily="34" charset="0"/>
            </a:endParaRPr>
          </a:p>
          <a:p>
            <a:pPr marL="1143000" lvl="1" indent="-685800">
              <a:spcBef>
                <a:spcPts val="0"/>
              </a:spcBef>
              <a:spcAft>
                <a:spcPts val="0"/>
              </a:spcAft>
              <a:buClr>
                <a:schemeClr val="dk1"/>
              </a:buClr>
              <a:buSzPts val="4000"/>
              <a:buFont typeface="Noto Sans Symbols"/>
              <a:buChar char="⮚"/>
            </a:pPr>
            <a:r>
              <a:rPr lang="en-US" sz="4400" dirty="0">
                <a:solidFill>
                  <a:schemeClr val="bg2"/>
                </a:solidFill>
                <a:latin typeface="Calibri" panose="020F0502020204030204" pitchFamily="34" charset="0"/>
                <a:cs typeface="Calibri" panose="020F0502020204030204" pitchFamily="34" charset="0"/>
                <a:sym typeface="Poppins"/>
              </a:rPr>
              <a:t>Trained Google </a:t>
            </a:r>
            <a:r>
              <a:rPr lang="en-US" sz="4400" dirty="0" err="1">
                <a:solidFill>
                  <a:schemeClr val="bg2"/>
                </a:solidFill>
                <a:latin typeface="Calibri" panose="020F0502020204030204" pitchFamily="34" charset="0"/>
                <a:cs typeface="Calibri" panose="020F0502020204030204" pitchFamily="34" charset="0"/>
                <a:sym typeface="Poppins"/>
              </a:rPr>
              <a:t>AutoML</a:t>
            </a:r>
            <a:r>
              <a:rPr lang="en-US" sz="4400" dirty="0">
                <a:solidFill>
                  <a:schemeClr val="bg2"/>
                </a:solidFill>
                <a:latin typeface="Calibri" panose="020F0502020204030204" pitchFamily="34" charset="0"/>
                <a:cs typeface="Calibri" panose="020F0502020204030204" pitchFamily="34" charset="0"/>
                <a:sym typeface="Poppins"/>
              </a:rPr>
              <a:t> model using manually classified data (actual Text -after mapping the relevant text with the actual Text)</a:t>
            </a:r>
            <a:endParaRPr lang="en-US" sz="4400" dirty="0">
              <a:solidFill>
                <a:schemeClr val="bg2"/>
              </a:solidFill>
              <a:latin typeface="Calibri" panose="020F0502020204030204" pitchFamily="34" charset="0"/>
              <a:cs typeface="Calibri" panose="020F0502020204030204" pitchFamily="34" charset="0"/>
            </a:endParaRPr>
          </a:p>
          <a:p>
            <a:pPr marL="1143000" lvl="1" indent="-685800">
              <a:spcBef>
                <a:spcPts val="0"/>
              </a:spcBef>
              <a:spcAft>
                <a:spcPts val="0"/>
              </a:spcAft>
              <a:buClr>
                <a:schemeClr val="dk1"/>
              </a:buClr>
              <a:buSzPts val="4000"/>
              <a:buFont typeface="Noto Sans Symbols"/>
              <a:buChar char="⮚"/>
            </a:pPr>
            <a:r>
              <a:rPr lang="en-US" sz="4400" dirty="0">
                <a:solidFill>
                  <a:schemeClr val="bg2"/>
                </a:solidFill>
                <a:latin typeface="Calibri" panose="020F0502020204030204" pitchFamily="34" charset="0"/>
                <a:cs typeface="Calibri" panose="020F0502020204030204" pitchFamily="34" charset="0"/>
                <a:sym typeface="Poppins"/>
              </a:rPr>
              <a:t>Classified 3747 Observations manually (Training Data) into 5 buckets </a:t>
            </a:r>
            <a:endParaRPr lang="en-US" sz="4400" dirty="0">
              <a:solidFill>
                <a:schemeClr val="bg2"/>
              </a:solidFill>
              <a:latin typeface="Calibri" panose="020F0502020204030204" pitchFamily="34" charset="0"/>
              <a:cs typeface="Calibri" panose="020F0502020204030204" pitchFamily="34" charset="0"/>
            </a:endParaRPr>
          </a:p>
          <a:p>
            <a:pPr marL="1600200" lvl="2" indent="-685800">
              <a:spcBef>
                <a:spcPts val="0"/>
              </a:spcBef>
              <a:spcAft>
                <a:spcPts val="0"/>
              </a:spcAft>
              <a:buClr>
                <a:schemeClr val="dk1"/>
              </a:buClr>
              <a:buSzPts val="4000"/>
              <a:buFont typeface="Noto Sans Symbols"/>
              <a:buChar char="▪"/>
            </a:pPr>
            <a:r>
              <a:rPr lang="en-US" sz="4400" dirty="0">
                <a:solidFill>
                  <a:schemeClr val="bg2"/>
                </a:solidFill>
                <a:latin typeface="Calibri" panose="020F0502020204030204" pitchFamily="34" charset="0"/>
                <a:cs typeface="Calibri" panose="020F0502020204030204" pitchFamily="34" charset="0"/>
                <a:sym typeface="Poppins"/>
              </a:rPr>
              <a:t>Selling - 116</a:t>
            </a:r>
            <a:endParaRPr lang="en-US" sz="4400" dirty="0">
              <a:solidFill>
                <a:schemeClr val="bg2"/>
              </a:solidFill>
              <a:latin typeface="Calibri" panose="020F0502020204030204" pitchFamily="34" charset="0"/>
              <a:cs typeface="Calibri" panose="020F0502020204030204" pitchFamily="34" charset="0"/>
            </a:endParaRPr>
          </a:p>
          <a:p>
            <a:pPr marL="1600200" lvl="2" indent="-685800">
              <a:spcBef>
                <a:spcPts val="0"/>
              </a:spcBef>
              <a:spcAft>
                <a:spcPts val="0"/>
              </a:spcAft>
              <a:buClr>
                <a:schemeClr val="dk1"/>
              </a:buClr>
              <a:buSzPts val="4000"/>
              <a:buFont typeface="Noto Sans Symbols"/>
              <a:buChar char="▪"/>
            </a:pPr>
            <a:r>
              <a:rPr lang="en-US" sz="4400" dirty="0">
                <a:solidFill>
                  <a:schemeClr val="bg2"/>
                </a:solidFill>
                <a:latin typeface="Calibri" panose="020F0502020204030204" pitchFamily="34" charset="0"/>
                <a:cs typeface="Calibri" panose="020F0502020204030204" pitchFamily="34" charset="0"/>
                <a:sym typeface="Poppins"/>
              </a:rPr>
              <a:t>Consumers - 252</a:t>
            </a:r>
            <a:endParaRPr lang="en-US" sz="4400" dirty="0">
              <a:solidFill>
                <a:schemeClr val="bg2"/>
              </a:solidFill>
              <a:latin typeface="Calibri" panose="020F0502020204030204" pitchFamily="34" charset="0"/>
              <a:cs typeface="Calibri" panose="020F0502020204030204" pitchFamily="34" charset="0"/>
            </a:endParaRPr>
          </a:p>
          <a:p>
            <a:pPr marL="1600200" lvl="2" indent="-685800">
              <a:spcBef>
                <a:spcPts val="0"/>
              </a:spcBef>
              <a:spcAft>
                <a:spcPts val="0"/>
              </a:spcAft>
              <a:buClr>
                <a:schemeClr val="dk1"/>
              </a:buClr>
              <a:buSzPts val="4000"/>
              <a:buFont typeface="Noto Sans Symbols"/>
              <a:buChar char="▪"/>
            </a:pPr>
            <a:r>
              <a:rPr lang="en-US" sz="4400" dirty="0">
                <a:solidFill>
                  <a:schemeClr val="bg2"/>
                </a:solidFill>
                <a:latin typeface="Calibri" panose="020F0502020204030204" pitchFamily="34" charset="0"/>
                <a:cs typeface="Calibri" panose="020F0502020204030204" pitchFamily="34" charset="0"/>
                <a:sym typeface="Poppins"/>
              </a:rPr>
              <a:t>Experience Sharing - 126</a:t>
            </a:r>
            <a:endParaRPr lang="en-US" sz="4400" dirty="0">
              <a:solidFill>
                <a:schemeClr val="bg2"/>
              </a:solidFill>
              <a:latin typeface="Calibri" panose="020F0502020204030204" pitchFamily="34" charset="0"/>
              <a:cs typeface="Calibri" panose="020F0502020204030204" pitchFamily="34" charset="0"/>
            </a:endParaRPr>
          </a:p>
          <a:p>
            <a:pPr marL="1600200" lvl="2" indent="-685800">
              <a:spcBef>
                <a:spcPts val="0"/>
              </a:spcBef>
              <a:spcAft>
                <a:spcPts val="0"/>
              </a:spcAft>
              <a:buClr>
                <a:schemeClr val="dk1"/>
              </a:buClr>
              <a:buSzPts val="4000"/>
              <a:buFont typeface="Noto Sans Symbols"/>
              <a:buChar char="▪"/>
            </a:pPr>
            <a:r>
              <a:rPr lang="en-US" sz="4400" dirty="0">
                <a:solidFill>
                  <a:schemeClr val="bg2"/>
                </a:solidFill>
                <a:latin typeface="Calibri" panose="020F0502020204030204" pitchFamily="34" charset="0"/>
                <a:cs typeface="Calibri" panose="020F0502020204030204" pitchFamily="34" charset="0"/>
                <a:sym typeface="Poppins"/>
              </a:rPr>
              <a:t>News/awareness – 150</a:t>
            </a:r>
            <a:endParaRPr lang="en-US" sz="4400" dirty="0">
              <a:solidFill>
                <a:schemeClr val="bg2"/>
              </a:solidFill>
              <a:latin typeface="Calibri" panose="020F0502020204030204" pitchFamily="34" charset="0"/>
              <a:cs typeface="Calibri" panose="020F0502020204030204" pitchFamily="34" charset="0"/>
            </a:endParaRPr>
          </a:p>
          <a:p>
            <a:pPr marL="1600200" lvl="2" indent="-685800">
              <a:spcBef>
                <a:spcPts val="0"/>
              </a:spcBef>
              <a:spcAft>
                <a:spcPts val="0"/>
              </a:spcAft>
              <a:buClr>
                <a:schemeClr val="dk1"/>
              </a:buClr>
              <a:buSzPts val="4000"/>
              <a:buFont typeface="Noto Sans Symbols"/>
              <a:buChar char="▪"/>
            </a:pPr>
            <a:r>
              <a:rPr lang="en-US" sz="4400" dirty="0">
                <a:solidFill>
                  <a:schemeClr val="bg2"/>
                </a:solidFill>
                <a:latin typeface="Calibri" panose="020F0502020204030204" pitchFamily="34" charset="0"/>
                <a:cs typeface="Calibri" panose="020F0502020204030204" pitchFamily="34" charset="0"/>
                <a:sym typeface="Poppins"/>
              </a:rPr>
              <a:t>Others – 3103</a:t>
            </a:r>
            <a:endParaRPr lang="en-US" sz="4400" dirty="0">
              <a:solidFill>
                <a:schemeClr val="bg2"/>
              </a:solidFill>
              <a:latin typeface="Calibri" panose="020F0502020204030204" pitchFamily="34" charset="0"/>
              <a:cs typeface="Calibri" panose="020F0502020204030204" pitchFamily="34" charset="0"/>
            </a:endParaRPr>
          </a:p>
          <a:p>
            <a:pPr marL="1600200" lvl="2" indent="-431800">
              <a:spcBef>
                <a:spcPts val="0"/>
              </a:spcBef>
              <a:spcAft>
                <a:spcPts val="0"/>
              </a:spcAft>
              <a:buClr>
                <a:srgbClr val="74808C"/>
              </a:buClr>
              <a:buSzPts val="4000"/>
            </a:pPr>
            <a:endParaRPr lang="en-US" sz="4000" dirty="0">
              <a:solidFill>
                <a:schemeClr val="dk1"/>
              </a:solidFill>
              <a:latin typeface="Poppins"/>
              <a:ea typeface="Poppins"/>
              <a:cs typeface="Poppins"/>
              <a:sym typeface="Poppins"/>
            </a:endParaRPr>
          </a:p>
          <a:p>
            <a:pPr marL="1600200" lvl="2" indent="-431800">
              <a:spcBef>
                <a:spcPts val="0"/>
              </a:spcBef>
              <a:spcAft>
                <a:spcPts val="0"/>
              </a:spcAft>
              <a:buClr>
                <a:srgbClr val="74808C"/>
              </a:buClr>
              <a:buSzPts val="4000"/>
            </a:pPr>
            <a:endParaRPr lang="en-US" sz="4000" dirty="0">
              <a:solidFill>
                <a:schemeClr val="dk1"/>
              </a:solidFill>
              <a:latin typeface="Poppins"/>
              <a:ea typeface="Poppins"/>
              <a:cs typeface="Poppins"/>
              <a:sym typeface="Poppins"/>
            </a:endParaRPr>
          </a:p>
          <a:p>
            <a:pPr lvl="0">
              <a:spcBef>
                <a:spcPts val="0"/>
              </a:spcBef>
              <a:spcAft>
                <a:spcPts val="0"/>
              </a:spcAft>
            </a:pPr>
            <a:endParaRPr lang="en-US" sz="4000" dirty="0">
              <a:solidFill>
                <a:schemeClr val="dk1"/>
              </a:solidFill>
              <a:latin typeface="Poppins"/>
              <a:ea typeface="Poppins"/>
              <a:cs typeface="Poppins"/>
              <a:sym typeface="Poppins"/>
            </a:endParaRPr>
          </a:p>
          <a:p>
            <a:pPr marL="685800" lvl="0" indent="-431800">
              <a:spcBef>
                <a:spcPts val="0"/>
              </a:spcBef>
              <a:spcAft>
                <a:spcPts val="0"/>
              </a:spcAft>
              <a:buClr>
                <a:srgbClr val="74808C"/>
              </a:buClr>
              <a:buSzPts val="4000"/>
            </a:pPr>
            <a:endParaRPr lang="en-US" sz="4000" dirty="0">
              <a:solidFill>
                <a:schemeClr val="dk1"/>
              </a:solidFill>
              <a:latin typeface="Poppins"/>
              <a:ea typeface="Poppins"/>
              <a:cs typeface="Poppins"/>
              <a:sym typeface="Poppins"/>
            </a:endParaRPr>
          </a:p>
          <a:p>
            <a:pPr marL="1143000" lvl="1" indent="-431800">
              <a:spcBef>
                <a:spcPts val="0"/>
              </a:spcBef>
              <a:spcAft>
                <a:spcPts val="0"/>
              </a:spcAft>
              <a:buClr>
                <a:srgbClr val="74808C"/>
              </a:buClr>
              <a:buSzPts val="4000"/>
            </a:pPr>
            <a:endParaRPr lang="en-US" sz="4000" dirty="0">
              <a:solidFill>
                <a:schemeClr val="dk1"/>
              </a:solidFill>
              <a:latin typeface="Poppins"/>
              <a:ea typeface="Poppins"/>
              <a:cs typeface="Poppins"/>
              <a:sym typeface="Poppins"/>
            </a:endParaRPr>
          </a:p>
          <a:p>
            <a:pPr marL="1143000" lvl="1" indent="-685800">
              <a:buFont typeface="Arial" panose="020B0604020202020204" pitchFamily="34" charset="0"/>
              <a:buChar char="•"/>
            </a:pPr>
            <a:endParaRPr lang="en-US" sz="4000" dirty="0">
              <a:solidFill>
                <a:schemeClr val="bg2"/>
              </a:solidFill>
            </a:endParaRPr>
          </a:p>
        </p:txBody>
      </p:sp>
      <p:sp>
        <p:nvSpPr>
          <p:cNvPr id="6145" name="Text Box 1"/>
          <p:cNvSpPr txBox="1">
            <a:spLocks/>
          </p:cNvSpPr>
          <p:nvPr/>
        </p:nvSpPr>
        <p:spPr bwMode="auto">
          <a:xfrm>
            <a:off x="22545675" y="12520613"/>
            <a:ext cx="895350"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F5ED97B1-C944-FE4D-BF9B-87A2D9DE62D5}" type="slidenum">
              <a:rPr lang="x-none" altLang="x-none" smtClean="0">
                <a:solidFill>
                  <a:srgbClr val="9B9A9C"/>
                </a:solidFill>
                <a:latin typeface="Roboto" charset="0"/>
                <a:ea typeface="Roboto" charset="0"/>
                <a:cs typeface="Roboto" charset="0"/>
              </a:rPr>
              <a:pPr algn="ctr" eaLnBrk="1">
                <a:defRPr/>
              </a:pPr>
              <a:t>7</a:t>
            </a:fld>
            <a:endParaRPr lang="x-none" altLang="x-none">
              <a:solidFill>
                <a:srgbClr val="9B9A9C"/>
              </a:solidFill>
              <a:latin typeface="Roboto" charset="0"/>
              <a:ea typeface="Roboto" charset="0"/>
              <a:cs typeface="Roboto" charset="0"/>
            </a:endParaRPr>
          </a:p>
        </p:txBody>
      </p:sp>
      <p:sp>
        <p:nvSpPr>
          <p:cNvPr id="7" name="Text Box 3">
            <a:extLst>
              <a:ext uri="{FF2B5EF4-FFF2-40B4-BE49-F238E27FC236}">
                <a16:creationId xmlns:a16="http://schemas.microsoft.com/office/drawing/2014/main" id="{02E3E1DD-E68D-4A98-A66F-A2923D89DAE3}"/>
              </a:ext>
            </a:extLst>
          </p:cNvPr>
          <p:cNvSpPr txBox="1">
            <a:spLocks/>
          </p:cNvSpPr>
          <p:nvPr/>
        </p:nvSpPr>
        <p:spPr bwMode="auto">
          <a:xfrm>
            <a:off x="8519592" y="161256"/>
            <a:ext cx="7344816" cy="1313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eaLnBrk="1">
              <a:defRPr/>
            </a:pPr>
            <a:r>
              <a:rPr lang="en-US" altLang="x-none" sz="8800" dirty="0">
                <a:solidFill>
                  <a:schemeClr val="bg2"/>
                </a:solidFill>
                <a:latin typeface="Calibri" panose="020F0502020204030204" pitchFamily="34" charset="0"/>
                <a:cs typeface="Calibri" panose="020F0502020204030204" pitchFamily="34" charset="0"/>
                <a:sym typeface="Poppins Medium" charset="0"/>
              </a:rPr>
              <a:t>PROCESS FLOW</a:t>
            </a:r>
            <a:endParaRPr lang="x-none" altLang="x-none" sz="8800" dirty="0">
              <a:solidFill>
                <a:schemeClr val="bg2"/>
              </a:solidFill>
              <a:latin typeface="Calibri" panose="020F0502020204030204" pitchFamily="34" charset="0"/>
              <a:cs typeface="Calibri" panose="020F0502020204030204" pitchFamily="34" charset="0"/>
              <a:sym typeface="Poppins Medium" charset="0"/>
            </a:endParaRPr>
          </a:p>
        </p:txBody>
      </p:sp>
    </p:spTree>
    <p:extLst>
      <p:ext uri="{BB962C8B-B14F-4D97-AF65-F5344CB8AC3E}">
        <p14:creationId xmlns:p14="http://schemas.microsoft.com/office/powerpoint/2010/main" val="387780210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324333-B511-4620-A3AA-C229CEA05A6D}"/>
              </a:ext>
            </a:extLst>
          </p:cNvPr>
          <p:cNvSpPr/>
          <p:nvPr/>
        </p:nvSpPr>
        <p:spPr bwMode="auto">
          <a:xfrm>
            <a:off x="382688" y="1817440"/>
            <a:ext cx="23546616" cy="7272808"/>
          </a:xfrm>
          <a:prstGeom prst="rect">
            <a:avLst/>
          </a:prstGeom>
          <a:solidFill>
            <a:schemeClr val="bg1">
              <a:lumMod val="20000"/>
              <a:lumOff val="80000"/>
            </a:schemeClr>
          </a:solidFill>
          <a:ln w="12700" cap="flat" cmpd="sng" algn="ctr">
            <a:solidFill>
              <a:schemeClr val="bg1">
                <a:lumMod val="20000"/>
                <a:lumOff val="80000"/>
              </a:schemeClr>
            </a:solidFill>
            <a:prstDash val="solid"/>
            <a:miter lim="400000"/>
            <a:headEnd type="none" w="med" len="med"/>
            <a:tailEnd type="none" w="med" len="med"/>
          </a:ln>
          <a:effectLst>
            <a:outerShdw blurRad="25400" algn="ctr" rotWithShape="0">
              <a:srgbClr val="000000">
                <a:alpha val="50000"/>
              </a:srgbClr>
            </a:outerShdw>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6" name="Rectangle 5"/>
          <p:cNvSpPr/>
          <p:nvPr/>
        </p:nvSpPr>
        <p:spPr>
          <a:xfrm>
            <a:off x="735496" y="2288386"/>
            <a:ext cx="22244178" cy="6801862"/>
          </a:xfrm>
          <a:prstGeom prst="rect">
            <a:avLst/>
          </a:prstGeom>
        </p:spPr>
        <p:txBody>
          <a:bodyPr wrap="square">
            <a:spAutoFit/>
          </a:bodyPr>
          <a:lstStyle/>
          <a:p>
            <a:pPr marL="685800" lvl="0" indent="-685800">
              <a:spcBef>
                <a:spcPts val="0"/>
              </a:spcBef>
              <a:spcAft>
                <a:spcPts val="0"/>
              </a:spcAft>
              <a:buClr>
                <a:schemeClr val="dk1"/>
              </a:buClr>
              <a:buSzPts val="4000"/>
              <a:buFont typeface="Arial"/>
              <a:buChar char="•"/>
            </a:pPr>
            <a:r>
              <a:rPr lang="en-US" sz="4400" dirty="0">
                <a:solidFill>
                  <a:schemeClr val="bg2"/>
                </a:solidFill>
                <a:latin typeface="Calibri" panose="020F0502020204030204" pitchFamily="34" charset="0"/>
                <a:cs typeface="Calibri" panose="020F0502020204030204" pitchFamily="34" charset="0"/>
                <a:sym typeface="Poppins"/>
              </a:rPr>
              <a:t>Analysis:</a:t>
            </a:r>
            <a:endParaRPr lang="en-US" sz="4400" dirty="0">
              <a:solidFill>
                <a:schemeClr val="bg2"/>
              </a:solidFill>
              <a:latin typeface="Calibri" panose="020F0502020204030204" pitchFamily="34" charset="0"/>
              <a:cs typeface="Calibri" panose="020F0502020204030204" pitchFamily="34" charset="0"/>
            </a:endParaRPr>
          </a:p>
          <a:p>
            <a:pPr marL="1143000" lvl="1" indent="-685800">
              <a:spcBef>
                <a:spcPts val="0"/>
              </a:spcBef>
              <a:spcAft>
                <a:spcPts val="0"/>
              </a:spcAft>
              <a:buClr>
                <a:schemeClr val="dk1"/>
              </a:buClr>
              <a:buSzPts val="4000"/>
              <a:buFont typeface="Noto Sans Symbols"/>
              <a:buChar char="⮚"/>
            </a:pPr>
            <a:r>
              <a:rPr lang="en-US" sz="4400" dirty="0">
                <a:solidFill>
                  <a:schemeClr val="bg2"/>
                </a:solidFill>
                <a:latin typeface="Calibri" panose="020F0502020204030204" pitchFamily="34" charset="0"/>
                <a:cs typeface="Calibri" panose="020F0502020204030204" pitchFamily="34" charset="0"/>
                <a:sym typeface="Poppins"/>
              </a:rPr>
              <a:t>Manually identified and differentiated Marijuana Text from Opioid in Sellers and Consumers Buckets</a:t>
            </a:r>
          </a:p>
          <a:p>
            <a:pPr marL="1143000" lvl="1" indent="-685800">
              <a:spcBef>
                <a:spcPts val="0"/>
              </a:spcBef>
              <a:spcAft>
                <a:spcPts val="0"/>
              </a:spcAft>
              <a:buClr>
                <a:schemeClr val="dk1"/>
              </a:buClr>
              <a:buSzPts val="4000"/>
              <a:buFont typeface="Noto Sans Symbols"/>
              <a:buChar char="⮚"/>
            </a:pPr>
            <a:r>
              <a:rPr lang="en-US" sz="4400" dirty="0">
                <a:solidFill>
                  <a:schemeClr val="bg2"/>
                </a:solidFill>
                <a:latin typeface="Calibri" panose="020F0502020204030204" pitchFamily="34" charset="0"/>
                <a:cs typeface="Calibri" panose="020F0502020204030204" pitchFamily="34" charset="0"/>
                <a:sym typeface="Poppins"/>
              </a:rPr>
              <a:t>Created Sub-categories in both Sellers and Consumers Buckets under Marijuana &amp; Opioid classifications</a:t>
            </a:r>
            <a:endParaRPr lang="en-US" sz="4400" dirty="0">
              <a:solidFill>
                <a:schemeClr val="bg2"/>
              </a:solidFill>
              <a:latin typeface="Calibri" panose="020F0502020204030204" pitchFamily="34" charset="0"/>
              <a:cs typeface="Calibri" panose="020F0502020204030204" pitchFamily="34" charset="0"/>
            </a:endParaRPr>
          </a:p>
          <a:p>
            <a:pPr marL="1143000" lvl="1" indent="-685800">
              <a:spcBef>
                <a:spcPts val="0"/>
              </a:spcBef>
              <a:spcAft>
                <a:spcPts val="0"/>
              </a:spcAft>
              <a:buClr>
                <a:schemeClr val="dk1"/>
              </a:buClr>
              <a:buSzPts val="4000"/>
              <a:buFont typeface="Noto Sans Symbols"/>
              <a:buChar char="⮚"/>
            </a:pPr>
            <a:r>
              <a:rPr lang="en-US" sz="4400" dirty="0">
                <a:solidFill>
                  <a:schemeClr val="bg2"/>
                </a:solidFill>
                <a:latin typeface="Calibri" panose="020F0502020204030204" pitchFamily="34" charset="0"/>
                <a:cs typeface="Calibri" panose="020F0502020204030204" pitchFamily="34" charset="0"/>
                <a:sym typeface="Poppins"/>
              </a:rPr>
              <a:t> Manually identified </a:t>
            </a:r>
            <a:r>
              <a:rPr lang="en-US" sz="4400" dirty="0" err="1">
                <a:solidFill>
                  <a:schemeClr val="bg2"/>
                </a:solidFill>
                <a:latin typeface="Calibri" panose="020F0502020204030204" pitchFamily="34" charset="0"/>
                <a:cs typeface="Calibri" panose="020F0502020204030204" pitchFamily="34" charset="0"/>
                <a:sym typeface="Poppins"/>
              </a:rPr>
              <a:t>profileURLs</a:t>
            </a:r>
            <a:r>
              <a:rPr lang="en-US" sz="4400" dirty="0">
                <a:solidFill>
                  <a:schemeClr val="bg2"/>
                </a:solidFill>
                <a:latin typeface="Calibri" panose="020F0502020204030204" pitchFamily="34" charset="0"/>
                <a:cs typeface="Calibri" panose="020F0502020204030204" pitchFamily="34" charset="0"/>
                <a:sym typeface="Poppins"/>
              </a:rPr>
              <a:t> and used Phantombuster’s Instagram Profile Scraper API to extract users profile data</a:t>
            </a:r>
            <a:endParaRPr lang="en-US" sz="4400" dirty="0">
              <a:solidFill>
                <a:schemeClr val="bg2"/>
              </a:solidFill>
              <a:latin typeface="Calibri" panose="020F0502020204030204" pitchFamily="34" charset="0"/>
              <a:cs typeface="Calibri" panose="020F0502020204030204" pitchFamily="34" charset="0"/>
            </a:endParaRPr>
          </a:p>
          <a:p>
            <a:pPr marL="1143000" lvl="1" indent="-685800">
              <a:spcBef>
                <a:spcPts val="0"/>
              </a:spcBef>
              <a:spcAft>
                <a:spcPts val="0"/>
              </a:spcAft>
              <a:buClr>
                <a:schemeClr val="dk1"/>
              </a:buClr>
              <a:buSzPts val="4000"/>
              <a:buFont typeface="Noto Sans Symbols"/>
              <a:buChar char="⮚"/>
            </a:pPr>
            <a:r>
              <a:rPr lang="en-US" sz="4400" dirty="0">
                <a:solidFill>
                  <a:schemeClr val="bg2"/>
                </a:solidFill>
                <a:latin typeface="Calibri" panose="020F0502020204030204" pitchFamily="34" charset="0"/>
                <a:cs typeface="Calibri" panose="020F0502020204030204" pitchFamily="34" charset="0"/>
                <a:sym typeface="Poppins"/>
              </a:rPr>
              <a:t>Analyzed Sellers and identified their website/links, email ids &amp; contact numbers</a:t>
            </a:r>
          </a:p>
          <a:p>
            <a:pPr marL="1143000" lvl="1" indent="-685800">
              <a:spcBef>
                <a:spcPts val="0"/>
              </a:spcBef>
              <a:spcAft>
                <a:spcPts val="0"/>
              </a:spcAft>
              <a:buClr>
                <a:schemeClr val="dk1"/>
              </a:buClr>
              <a:buSzPts val="4000"/>
              <a:buFont typeface="Noto Sans Symbols"/>
              <a:buChar char="⮚"/>
            </a:pPr>
            <a:r>
              <a:rPr lang="en-US" sz="4400" dirty="0">
                <a:solidFill>
                  <a:schemeClr val="bg2"/>
                </a:solidFill>
                <a:latin typeface="Calibri" panose="020F0502020204030204" pitchFamily="34" charset="0"/>
                <a:cs typeface="Calibri" panose="020F0502020204030204" pitchFamily="34" charset="0"/>
                <a:sym typeface="Poppins"/>
              </a:rPr>
              <a:t>Analyzed Consumers characteristics</a:t>
            </a:r>
            <a:endParaRPr lang="en-US" sz="4400" dirty="0">
              <a:solidFill>
                <a:schemeClr val="bg2"/>
              </a:solidFill>
              <a:latin typeface="Calibri" panose="020F0502020204030204" pitchFamily="34" charset="0"/>
              <a:cs typeface="Calibri" panose="020F0502020204030204" pitchFamily="34" charset="0"/>
            </a:endParaRPr>
          </a:p>
          <a:p>
            <a:pPr marL="685800" indent="-685800">
              <a:buFont typeface="Arial" panose="020B0604020202020204" pitchFamily="34" charset="0"/>
              <a:buChar char="•"/>
            </a:pPr>
            <a:endParaRPr lang="en-US" sz="4000" dirty="0">
              <a:solidFill>
                <a:schemeClr val="bg2"/>
              </a:solidFill>
            </a:endParaRPr>
          </a:p>
        </p:txBody>
      </p:sp>
      <p:sp>
        <p:nvSpPr>
          <p:cNvPr id="6145" name="Text Box 1"/>
          <p:cNvSpPr txBox="1">
            <a:spLocks/>
          </p:cNvSpPr>
          <p:nvPr/>
        </p:nvSpPr>
        <p:spPr bwMode="auto">
          <a:xfrm>
            <a:off x="22545675" y="12520613"/>
            <a:ext cx="895350"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F5ED97B1-C944-FE4D-BF9B-87A2D9DE62D5}" type="slidenum">
              <a:rPr lang="x-none" altLang="x-none" smtClean="0">
                <a:solidFill>
                  <a:srgbClr val="9B9A9C"/>
                </a:solidFill>
                <a:latin typeface="Roboto" charset="0"/>
                <a:ea typeface="Roboto" charset="0"/>
                <a:cs typeface="Roboto" charset="0"/>
              </a:rPr>
              <a:pPr algn="ctr" eaLnBrk="1">
                <a:defRPr/>
              </a:pPr>
              <a:t>8</a:t>
            </a:fld>
            <a:endParaRPr lang="x-none" altLang="x-none">
              <a:solidFill>
                <a:srgbClr val="9B9A9C"/>
              </a:solidFill>
              <a:latin typeface="Roboto" charset="0"/>
              <a:ea typeface="Roboto" charset="0"/>
              <a:cs typeface="Roboto" charset="0"/>
            </a:endParaRPr>
          </a:p>
        </p:txBody>
      </p:sp>
      <p:sp>
        <p:nvSpPr>
          <p:cNvPr id="7" name="Text Box 3">
            <a:extLst>
              <a:ext uri="{FF2B5EF4-FFF2-40B4-BE49-F238E27FC236}">
                <a16:creationId xmlns:a16="http://schemas.microsoft.com/office/drawing/2014/main" id="{4BD59D4C-4CAA-424F-A8CB-772DC417DC85}"/>
              </a:ext>
            </a:extLst>
          </p:cNvPr>
          <p:cNvSpPr txBox="1">
            <a:spLocks/>
          </p:cNvSpPr>
          <p:nvPr/>
        </p:nvSpPr>
        <p:spPr bwMode="auto">
          <a:xfrm>
            <a:off x="5855296" y="473709"/>
            <a:ext cx="12673408" cy="1313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eaLnBrk="1">
              <a:defRPr/>
            </a:pPr>
            <a:r>
              <a:rPr lang="en-US" altLang="x-none" sz="8800" dirty="0">
                <a:solidFill>
                  <a:schemeClr val="bg2"/>
                </a:solidFill>
                <a:latin typeface="Calibri" panose="020F0502020204030204" pitchFamily="34" charset="0"/>
                <a:cs typeface="Calibri" panose="020F0502020204030204" pitchFamily="34" charset="0"/>
                <a:sym typeface="Poppins Medium" charset="0"/>
              </a:rPr>
              <a:t>PROCESS FLOW</a:t>
            </a:r>
            <a:endParaRPr lang="x-none" altLang="x-none" sz="8800" dirty="0">
              <a:solidFill>
                <a:schemeClr val="bg2"/>
              </a:solidFill>
              <a:latin typeface="Calibri" panose="020F0502020204030204" pitchFamily="34" charset="0"/>
              <a:cs typeface="Calibri" panose="020F0502020204030204" pitchFamily="34" charset="0"/>
              <a:sym typeface="Poppins Medium" charset="0"/>
            </a:endParaRPr>
          </a:p>
        </p:txBody>
      </p:sp>
      <p:pic>
        <p:nvPicPr>
          <p:cNvPr id="10" name="Picture 9">
            <a:extLst>
              <a:ext uri="{FF2B5EF4-FFF2-40B4-BE49-F238E27FC236}">
                <a16:creationId xmlns:a16="http://schemas.microsoft.com/office/drawing/2014/main" id="{9E4E038D-34C3-4A70-86FE-1F41BFED05B8}"/>
              </a:ext>
            </a:extLst>
          </p:cNvPr>
          <p:cNvPicPr>
            <a:picLocks noChangeAspect="1"/>
          </p:cNvPicPr>
          <p:nvPr/>
        </p:nvPicPr>
        <p:blipFill>
          <a:blip r:embed="rId3"/>
          <a:stretch>
            <a:fillRect/>
          </a:stretch>
        </p:blipFill>
        <p:spPr>
          <a:xfrm>
            <a:off x="814736" y="12170569"/>
            <a:ext cx="3672408" cy="952127"/>
          </a:xfrm>
          <a:prstGeom prst="rect">
            <a:avLst/>
          </a:prstGeom>
        </p:spPr>
      </p:pic>
    </p:spTree>
    <p:extLst>
      <p:ext uri="{BB962C8B-B14F-4D97-AF65-F5344CB8AC3E}">
        <p14:creationId xmlns:p14="http://schemas.microsoft.com/office/powerpoint/2010/main" val="137559144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1E710A-2A60-4B7C-8271-728F67280331}"/>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877892" y="1850541"/>
            <a:ext cx="2176028" cy="2170518"/>
          </a:xfrm>
          <a:prstGeom prst="rect">
            <a:avLst/>
          </a:prstGeom>
        </p:spPr>
      </p:pic>
      <p:cxnSp>
        <p:nvCxnSpPr>
          <p:cNvPr id="5" name="Straight Connector 4">
            <a:extLst>
              <a:ext uri="{FF2B5EF4-FFF2-40B4-BE49-F238E27FC236}">
                <a16:creationId xmlns:a16="http://schemas.microsoft.com/office/drawing/2014/main" id="{D4CBDA46-C67E-458C-B5E8-6D62348CF743}"/>
              </a:ext>
            </a:extLst>
          </p:cNvPr>
          <p:cNvCxnSpPr>
            <a:cxnSpLocks/>
            <a:endCxn id="19" idx="1"/>
          </p:cNvCxnSpPr>
          <p:nvPr/>
        </p:nvCxnSpPr>
        <p:spPr>
          <a:xfrm flipV="1">
            <a:off x="2876360" y="2849604"/>
            <a:ext cx="8332336" cy="44516"/>
          </a:xfrm>
          <a:prstGeom prst="line">
            <a:avLst/>
          </a:prstGeom>
          <a:ln w="12700"/>
        </p:spPr>
        <p:style>
          <a:lnRef idx="1">
            <a:schemeClr val="accent2"/>
          </a:lnRef>
          <a:fillRef idx="0">
            <a:schemeClr val="accent2"/>
          </a:fillRef>
          <a:effectRef idx="0">
            <a:schemeClr val="accent2"/>
          </a:effectRef>
          <a:fontRef idx="minor">
            <a:schemeClr val="tx1"/>
          </a:fontRef>
        </p:style>
      </p:cxnSp>
      <p:sp>
        <p:nvSpPr>
          <p:cNvPr id="6" name="Oval 5">
            <a:extLst>
              <a:ext uri="{FF2B5EF4-FFF2-40B4-BE49-F238E27FC236}">
                <a16:creationId xmlns:a16="http://schemas.microsoft.com/office/drawing/2014/main" id="{F970E311-8F61-425D-9631-DB6631A3F5CB}"/>
              </a:ext>
            </a:extLst>
          </p:cNvPr>
          <p:cNvSpPr/>
          <p:nvPr/>
        </p:nvSpPr>
        <p:spPr>
          <a:xfrm>
            <a:off x="6622746" y="2681053"/>
            <a:ext cx="319596" cy="319598"/>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bg2"/>
              </a:solidFill>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B55F0748-62E8-40BE-B19F-10193A3679B8}"/>
              </a:ext>
            </a:extLst>
          </p:cNvPr>
          <p:cNvSpPr/>
          <p:nvPr/>
        </p:nvSpPr>
        <p:spPr>
          <a:xfrm>
            <a:off x="18063102" y="2722481"/>
            <a:ext cx="319596" cy="319598"/>
          </a:xfrm>
          <a:prstGeom prst="ellipse">
            <a:avLst/>
          </a:prstGeom>
          <a:solidFill>
            <a:srgbClr val="EF2F5D"/>
          </a:solidFill>
          <a:ln>
            <a:solidFill>
              <a:srgbClr val="EF2F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2"/>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55EF41A-6DB8-4504-8E24-57B410362E18}"/>
              </a:ext>
            </a:extLst>
          </p:cNvPr>
          <p:cNvSpPr txBox="1"/>
          <p:nvPr/>
        </p:nvSpPr>
        <p:spPr>
          <a:xfrm>
            <a:off x="4410718" y="1985530"/>
            <a:ext cx="5441180" cy="707886"/>
          </a:xfrm>
          <a:prstGeom prst="rect">
            <a:avLst/>
          </a:prstGeom>
          <a:noFill/>
        </p:spPr>
        <p:txBody>
          <a:bodyPr wrap="square" rtlCol="0">
            <a:spAutoFit/>
          </a:bodyPr>
          <a:lstStyle/>
          <a:p>
            <a:r>
              <a:rPr lang="en-US" sz="4000" dirty="0">
                <a:solidFill>
                  <a:schemeClr val="bg2"/>
                </a:solidFill>
                <a:latin typeface="Calibri" panose="020F0502020204030204" pitchFamily="34" charset="0"/>
                <a:cs typeface="Calibri" panose="020F0502020204030204" pitchFamily="34" charset="0"/>
              </a:rPr>
              <a:t>Hash Tags Collection</a:t>
            </a:r>
          </a:p>
        </p:txBody>
      </p:sp>
      <p:sp>
        <p:nvSpPr>
          <p:cNvPr id="10" name="TextBox 9">
            <a:extLst>
              <a:ext uri="{FF2B5EF4-FFF2-40B4-BE49-F238E27FC236}">
                <a16:creationId xmlns:a16="http://schemas.microsoft.com/office/drawing/2014/main" id="{D9E6A193-5C3F-47E4-AA64-528E54744CC2}"/>
              </a:ext>
            </a:extLst>
          </p:cNvPr>
          <p:cNvSpPr txBox="1"/>
          <p:nvPr/>
        </p:nvSpPr>
        <p:spPr>
          <a:xfrm>
            <a:off x="10607824" y="3689648"/>
            <a:ext cx="3565876" cy="707886"/>
          </a:xfrm>
          <a:prstGeom prst="rect">
            <a:avLst/>
          </a:prstGeom>
          <a:noFill/>
        </p:spPr>
        <p:txBody>
          <a:bodyPr wrap="square" rtlCol="0">
            <a:spAutoFit/>
          </a:bodyPr>
          <a:lstStyle/>
          <a:p>
            <a:r>
              <a:rPr lang="en-US" sz="4000" dirty="0">
                <a:solidFill>
                  <a:schemeClr val="bg2"/>
                </a:solidFill>
                <a:latin typeface="Calibri" panose="020F0502020204030204" pitchFamily="34" charset="0"/>
                <a:cs typeface="Calibri" panose="020F0502020204030204" pitchFamily="34" charset="0"/>
              </a:rPr>
              <a:t>Posts Extraction</a:t>
            </a:r>
          </a:p>
        </p:txBody>
      </p:sp>
      <p:sp>
        <p:nvSpPr>
          <p:cNvPr id="11" name="TextBox 10">
            <a:extLst>
              <a:ext uri="{FF2B5EF4-FFF2-40B4-BE49-F238E27FC236}">
                <a16:creationId xmlns:a16="http://schemas.microsoft.com/office/drawing/2014/main" id="{AA563B99-ED28-40CB-80BD-6A46A98CF8C9}"/>
              </a:ext>
            </a:extLst>
          </p:cNvPr>
          <p:cNvSpPr txBox="1"/>
          <p:nvPr/>
        </p:nvSpPr>
        <p:spPr>
          <a:xfrm>
            <a:off x="15914680" y="1973650"/>
            <a:ext cx="5361288" cy="707886"/>
          </a:xfrm>
          <a:prstGeom prst="rect">
            <a:avLst/>
          </a:prstGeom>
          <a:noFill/>
        </p:spPr>
        <p:txBody>
          <a:bodyPr wrap="square" rtlCol="0">
            <a:spAutoFit/>
          </a:bodyPr>
          <a:lstStyle/>
          <a:p>
            <a:r>
              <a:rPr lang="en-US" sz="4000" dirty="0">
                <a:solidFill>
                  <a:schemeClr val="bg2"/>
                </a:solidFill>
                <a:latin typeface="Calibri" panose="020F0502020204030204" pitchFamily="34" charset="0"/>
                <a:cs typeface="Calibri" panose="020F0502020204030204" pitchFamily="34" charset="0"/>
              </a:rPr>
              <a:t>Comments Extraction</a:t>
            </a:r>
          </a:p>
        </p:txBody>
      </p:sp>
      <p:sp>
        <p:nvSpPr>
          <p:cNvPr id="12" name="TextBox 11">
            <a:extLst>
              <a:ext uri="{FF2B5EF4-FFF2-40B4-BE49-F238E27FC236}">
                <a16:creationId xmlns:a16="http://schemas.microsoft.com/office/drawing/2014/main" id="{C500E198-9A9B-4C9F-95A3-AE49F6A43B27}"/>
              </a:ext>
            </a:extLst>
          </p:cNvPr>
          <p:cNvSpPr txBox="1"/>
          <p:nvPr/>
        </p:nvSpPr>
        <p:spPr>
          <a:xfrm>
            <a:off x="7727504" y="298882"/>
            <a:ext cx="8928992" cy="1446550"/>
          </a:xfrm>
          <a:prstGeom prst="rect">
            <a:avLst/>
          </a:prstGeom>
          <a:noFill/>
        </p:spPr>
        <p:txBody>
          <a:bodyPr wrap="square" rtlCol="0">
            <a:spAutoFit/>
          </a:bodyPr>
          <a:lstStyle/>
          <a:p>
            <a:pPr algn="ctr"/>
            <a:r>
              <a:rPr lang="en-US" sz="8800" dirty="0">
                <a:solidFill>
                  <a:schemeClr val="bg2"/>
                </a:solidFill>
                <a:latin typeface="Calibri" panose="020F0502020204030204" pitchFamily="34" charset="0"/>
                <a:cs typeface="Calibri" panose="020F0502020204030204" pitchFamily="34" charset="0"/>
              </a:rPr>
              <a:t>DATA GATHERING</a:t>
            </a:r>
          </a:p>
        </p:txBody>
      </p:sp>
      <p:sp>
        <p:nvSpPr>
          <p:cNvPr id="15" name="TextBox 14">
            <a:extLst>
              <a:ext uri="{FF2B5EF4-FFF2-40B4-BE49-F238E27FC236}">
                <a16:creationId xmlns:a16="http://schemas.microsoft.com/office/drawing/2014/main" id="{AAA96C6C-1910-4BDA-9B5D-80505883E127}"/>
              </a:ext>
            </a:extLst>
          </p:cNvPr>
          <p:cNvSpPr txBox="1"/>
          <p:nvPr/>
        </p:nvSpPr>
        <p:spPr>
          <a:xfrm>
            <a:off x="3227122" y="6030486"/>
            <a:ext cx="9036886" cy="2123658"/>
          </a:xfrm>
          <a:prstGeom prst="rect">
            <a:avLst/>
          </a:prstGeom>
          <a:noFill/>
        </p:spPr>
        <p:txBody>
          <a:bodyPr wrap="square" rtlCol="0">
            <a:spAutoFit/>
          </a:bodyPr>
          <a:lstStyle/>
          <a:p>
            <a:pPr marL="571500" indent="-571500">
              <a:buFont typeface="Wingdings" panose="05000000000000000000" pitchFamily="2" charset="2"/>
              <a:buChar char="Ø"/>
            </a:pPr>
            <a:r>
              <a:rPr lang="en-US" sz="4400" dirty="0">
                <a:solidFill>
                  <a:schemeClr val="bg2"/>
                </a:solidFill>
                <a:latin typeface="Calibri" panose="020F0502020204030204" pitchFamily="34" charset="0"/>
                <a:cs typeface="Calibri" panose="020F0502020204030204" pitchFamily="34" charset="0"/>
              </a:rPr>
              <a:t>Listed opioid-related hash tag</a:t>
            </a:r>
          </a:p>
          <a:p>
            <a:pPr marL="571500" indent="-571500">
              <a:buFont typeface="Wingdings" panose="05000000000000000000" pitchFamily="2" charset="2"/>
              <a:buChar char="Ø"/>
            </a:pPr>
            <a:r>
              <a:rPr lang="en-US" sz="4400" dirty="0">
                <a:solidFill>
                  <a:schemeClr val="bg2"/>
                </a:solidFill>
                <a:latin typeface="Calibri" panose="020F0502020204030204" pitchFamily="34" charset="0"/>
                <a:cs typeface="Calibri" panose="020F0502020204030204" pitchFamily="34" charset="0"/>
              </a:rPr>
              <a:t>Total 57 hashtags were collected </a:t>
            </a:r>
          </a:p>
          <a:p>
            <a:pPr marL="571500" indent="-571500">
              <a:buFont typeface="Wingdings" panose="05000000000000000000" pitchFamily="2" charset="2"/>
              <a:buChar char="Ø"/>
            </a:pPr>
            <a:r>
              <a:rPr lang="en-US" sz="4400" dirty="0">
                <a:solidFill>
                  <a:schemeClr val="bg2"/>
                </a:solidFill>
                <a:latin typeface="Calibri" panose="020F0502020204030204" pitchFamily="34" charset="0"/>
                <a:cs typeface="Calibri" panose="020F0502020204030204" pitchFamily="34" charset="0"/>
              </a:rPr>
              <a:t>Example of hashtags </a:t>
            </a:r>
          </a:p>
        </p:txBody>
      </p:sp>
      <p:sp>
        <p:nvSpPr>
          <p:cNvPr id="16" name="TextBox 15">
            <a:extLst>
              <a:ext uri="{FF2B5EF4-FFF2-40B4-BE49-F238E27FC236}">
                <a16:creationId xmlns:a16="http://schemas.microsoft.com/office/drawing/2014/main" id="{9C697701-1B4B-4D51-A8C8-31EA5461627F}"/>
              </a:ext>
            </a:extLst>
          </p:cNvPr>
          <p:cNvSpPr txBox="1"/>
          <p:nvPr/>
        </p:nvSpPr>
        <p:spPr>
          <a:xfrm>
            <a:off x="2614936" y="5080447"/>
            <a:ext cx="6391348" cy="769441"/>
          </a:xfrm>
          <a:prstGeom prst="rect">
            <a:avLst/>
          </a:prstGeom>
          <a:noFill/>
        </p:spPr>
        <p:txBody>
          <a:bodyPr wrap="square" rtlCol="0">
            <a:spAutoFit/>
          </a:bodyPr>
          <a:lstStyle/>
          <a:p>
            <a:pPr marL="571500" indent="-571500">
              <a:buFont typeface="Arial" panose="020B0604020202020204" pitchFamily="34" charset="0"/>
              <a:buChar char="•"/>
            </a:pPr>
            <a:r>
              <a:rPr lang="en-US" sz="4400" dirty="0">
                <a:solidFill>
                  <a:schemeClr val="bg2"/>
                </a:solidFill>
                <a:latin typeface="Calibri" panose="020F0502020204030204" pitchFamily="34" charset="0"/>
                <a:cs typeface="Calibri" panose="020F0502020204030204" pitchFamily="34" charset="0"/>
              </a:rPr>
              <a:t> Hash Tags Collection</a:t>
            </a:r>
          </a:p>
        </p:txBody>
      </p:sp>
      <p:pic>
        <p:nvPicPr>
          <p:cNvPr id="19" name="Picture 18" descr="A drawing of a face&#10;&#10;Description automatically generated">
            <a:extLst>
              <a:ext uri="{FF2B5EF4-FFF2-40B4-BE49-F238E27FC236}">
                <a16:creationId xmlns:a16="http://schemas.microsoft.com/office/drawing/2014/main" id="{B38669DF-9084-444D-8239-9D62E4BAEB82}"/>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1208697" y="1918857"/>
            <a:ext cx="1912494" cy="1861494"/>
          </a:xfrm>
          <a:prstGeom prst="rect">
            <a:avLst/>
          </a:prstGeom>
        </p:spPr>
      </p:pic>
      <p:cxnSp>
        <p:nvCxnSpPr>
          <p:cNvPr id="22" name="Straight Connector 21">
            <a:extLst>
              <a:ext uri="{FF2B5EF4-FFF2-40B4-BE49-F238E27FC236}">
                <a16:creationId xmlns:a16="http://schemas.microsoft.com/office/drawing/2014/main" id="{72697294-C70C-4AC7-9774-FC06D7213468}"/>
              </a:ext>
            </a:extLst>
          </p:cNvPr>
          <p:cNvCxnSpPr>
            <a:cxnSpLocks/>
          </p:cNvCxnSpPr>
          <p:nvPr/>
        </p:nvCxnSpPr>
        <p:spPr>
          <a:xfrm>
            <a:off x="13088648" y="2843812"/>
            <a:ext cx="10490448" cy="0"/>
          </a:xfrm>
          <a:prstGeom prst="line">
            <a:avLst/>
          </a:prstGeom>
          <a:ln w="12700">
            <a:solidFill>
              <a:srgbClr val="EF2F5D"/>
            </a:solidFill>
          </a:ln>
        </p:spPr>
        <p:style>
          <a:lnRef idx="1">
            <a:schemeClr val="accent2"/>
          </a:lnRef>
          <a:fillRef idx="0">
            <a:schemeClr val="accent2"/>
          </a:fillRef>
          <a:effectRef idx="0">
            <a:schemeClr val="accent2"/>
          </a:effectRef>
          <a:fontRef idx="minor">
            <a:schemeClr val="tx1"/>
          </a:fontRef>
        </p:style>
      </p:cxnSp>
      <p:graphicFrame>
        <p:nvGraphicFramePr>
          <p:cNvPr id="18" name="Table 17">
            <a:extLst>
              <a:ext uri="{FF2B5EF4-FFF2-40B4-BE49-F238E27FC236}">
                <a16:creationId xmlns:a16="http://schemas.microsoft.com/office/drawing/2014/main" id="{61AA82ED-C04C-4125-8122-58ABAC0B4342}"/>
              </a:ext>
            </a:extLst>
          </p:cNvPr>
          <p:cNvGraphicFramePr>
            <a:graphicFrameLocks noGrp="1"/>
          </p:cNvGraphicFramePr>
          <p:nvPr>
            <p:extLst>
              <p:ext uri="{D42A27DB-BD31-4B8C-83A1-F6EECF244321}">
                <p14:modId xmlns:p14="http://schemas.microsoft.com/office/powerpoint/2010/main" val="3841031798"/>
              </p:ext>
            </p:extLst>
          </p:nvPr>
        </p:nvGraphicFramePr>
        <p:xfrm>
          <a:off x="12047984" y="4851980"/>
          <a:ext cx="7725546" cy="8342724"/>
        </p:xfrm>
        <a:graphic>
          <a:graphicData uri="http://schemas.openxmlformats.org/drawingml/2006/table">
            <a:tbl>
              <a:tblPr firstRow="1" bandRow="1">
                <a:tableStyleId>{21E4AEA4-8DFA-4A89-87EB-49C32662AFE0}</a:tableStyleId>
              </a:tblPr>
              <a:tblGrid>
                <a:gridCol w="7725546">
                  <a:extLst>
                    <a:ext uri="{9D8B030D-6E8A-4147-A177-3AD203B41FA5}">
                      <a16:colId xmlns:a16="http://schemas.microsoft.com/office/drawing/2014/main" val="3426154961"/>
                    </a:ext>
                  </a:extLst>
                </a:gridCol>
              </a:tblGrid>
              <a:tr h="609600">
                <a:tc>
                  <a:txBody>
                    <a:bodyPr/>
                    <a:lstStyle/>
                    <a:p>
                      <a:pPr algn="ctr"/>
                      <a:r>
                        <a:rPr lang="en-US" sz="4000" dirty="0" err="1">
                          <a:latin typeface="Calibri" panose="020F0502020204030204" pitchFamily="34" charset="0"/>
                          <a:cs typeface="Calibri" panose="020F0502020204030204" pitchFamily="34" charset="0"/>
                        </a:rPr>
                        <a:t>HashTags</a:t>
                      </a:r>
                      <a:endParaRPr lang="en-US" sz="4000" dirty="0">
                        <a:latin typeface="Calibri" panose="020F0502020204030204" pitchFamily="34" charset="0"/>
                        <a:cs typeface="Calibri" panose="020F0502020204030204" pitchFamily="34" charset="0"/>
                      </a:endParaRPr>
                    </a:p>
                  </a:txBody>
                  <a:tcPr marL="182880" marR="182880" marT="0" marB="0"/>
                </a:tc>
                <a:extLst>
                  <a:ext uri="{0D108BD9-81ED-4DB2-BD59-A6C34878D82A}">
                    <a16:rowId xmlns:a16="http://schemas.microsoft.com/office/drawing/2014/main" val="1229077446"/>
                  </a:ext>
                </a:extLst>
              </a:tr>
              <a:tr h="552366">
                <a:tc>
                  <a:txBody>
                    <a:bodyPr/>
                    <a:lstStyle/>
                    <a:p>
                      <a:pPr algn="ctr"/>
                      <a:r>
                        <a:rPr lang="en-US" sz="3600" dirty="0">
                          <a:latin typeface="Calibri" panose="020F0502020204030204" pitchFamily="34" charset="0"/>
                          <a:cs typeface="Calibri" panose="020F0502020204030204" pitchFamily="34" charset="0"/>
                        </a:rPr>
                        <a:t>#opioid</a:t>
                      </a:r>
                    </a:p>
                  </a:txBody>
                  <a:tcPr marL="182880" marR="182880" marT="0" marB="0"/>
                </a:tc>
                <a:extLst>
                  <a:ext uri="{0D108BD9-81ED-4DB2-BD59-A6C34878D82A}">
                    <a16:rowId xmlns:a16="http://schemas.microsoft.com/office/drawing/2014/main" val="2387909756"/>
                  </a:ext>
                </a:extLst>
              </a:tr>
              <a:tr h="552366">
                <a:tc>
                  <a:txBody>
                    <a:bodyPr/>
                    <a:lstStyle/>
                    <a:p>
                      <a:pPr algn="ctr"/>
                      <a:r>
                        <a:rPr lang="en-US" sz="3600" dirty="0">
                          <a:latin typeface="Calibri" panose="020F0502020204030204" pitchFamily="34" charset="0"/>
                          <a:cs typeface="Calibri" panose="020F0502020204030204" pitchFamily="34" charset="0"/>
                        </a:rPr>
                        <a:t>#oxycontin40mg</a:t>
                      </a:r>
                    </a:p>
                  </a:txBody>
                  <a:tcPr marL="182880" marR="182880" marT="0" marB="0"/>
                </a:tc>
                <a:extLst>
                  <a:ext uri="{0D108BD9-81ED-4DB2-BD59-A6C34878D82A}">
                    <a16:rowId xmlns:a16="http://schemas.microsoft.com/office/drawing/2014/main" val="2733284383"/>
                  </a:ext>
                </a:extLst>
              </a:tr>
              <a:tr h="552366">
                <a:tc>
                  <a:txBody>
                    <a:bodyPr/>
                    <a:lstStyle/>
                    <a:p>
                      <a:pPr algn="ct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oxycondone</a:t>
                      </a:r>
                      <a:endParaRPr lang="en-US" sz="3600" dirty="0">
                        <a:latin typeface="Calibri" panose="020F0502020204030204" pitchFamily="34" charset="0"/>
                        <a:cs typeface="Calibri" panose="020F0502020204030204" pitchFamily="34" charset="0"/>
                      </a:endParaRPr>
                    </a:p>
                  </a:txBody>
                  <a:tcPr marL="182880" marR="182880" marT="0" marB="0"/>
                </a:tc>
                <a:extLst>
                  <a:ext uri="{0D108BD9-81ED-4DB2-BD59-A6C34878D82A}">
                    <a16:rowId xmlns:a16="http://schemas.microsoft.com/office/drawing/2014/main" val="4193746475"/>
                  </a:ext>
                </a:extLst>
              </a:tr>
              <a:tr h="552366">
                <a:tc>
                  <a:txBody>
                    <a:bodyPr/>
                    <a:lstStyle/>
                    <a:p>
                      <a:pPr algn="ct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oxycontins</a:t>
                      </a:r>
                      <a:endParaRPr lang="en-US" sz="3600" dirty="0">
                        <a:latin typeface="Calibri" panose="020F0502020204030204" pitchFamily="34" charset="0"/>
                        <a:cs typeface="Calibri" panose="020F0502020204030204" pitchFamily="34" charset="0"/>
                      </a:endParaRPr>
                    </a:p>
                  </a:txBody>
                  <a:tcPr marL="182880" marR="182880" marT="0" marB="0"/>
                </a:tc>
                <a:extLst>
                  <a:ext uri="{0D108BD9-81ED-4DB2-BD59-A6C34878D82A}">
                    <a16:rowId xmlns:a16="http://schemas.microsoft.com/office/drawing/2014/main" val="3510164778"/>
                  </a:ext>
                </a:extLst>
              </a:tr>
              <a:tr h="552366">
                <a:tc>
                  <a:txBody>
                    <a:bodyPr/>
                    <a:lstStyle/>
                    <a:p>
                      <a:pPr algn="ct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vicodinhigh</a:t>
                      </a:r>
                      <a:endParaRPr lang="en-US" sz="3600" dirty="0">
                        <a:latin typeface="Calibri" panose="020F0502020204030204" pitchFamily="34" charset="0"/>
                        <a:cs typeface="Calibri" panose="020F0502020204030204" pitchFamily="34" charset="0"/>
                      </a:endParaRPr>
                    </a:p>
                  </a:txBody>
                  <a:tcPr marL="182880" marR="182880" marT="0" marB="0"/>
                </a:tc>
                <a:extLst>
                  <a:ext uri="{0D108BD9-81ED-4DB2-BD59-A6C34878D82A}">
                    <a16:rowId xmlns:a16="http://schemas.microsoft.com/office/drawing/2014/main" val="587105358"/>
                  </a:ext>
                </a:extLst>
              </a:tr>
              <a:tr h="552366">
                <a:tc>
                  <a:txBody>
                    <a:bodyPr/>
                    <a:lstStyle/>
                    <a:p>
                      <a:pPr algn="ct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promethazineandcodeine</a:t>
                      </a:r>
                      <a:endParaRPr lang="en-US" sz="3600" dirty="0">
                        <a:latin typeface="Calibri" panose="020F0502020204030204" pitchFamily="34" charset="0"/>
                        <a:cs typeface="Calibri" panose="020F0502020204030204" pitchFamily="34" charset="0"/>
                      </a:endParaRPr>
                    </a:p>
                  </a:txBody>
                  <a:tcPr marL="182880" marR="182880" marT="0" marB="0"/>
                </a:tc>
                <a:extLst>
                  <a:ext uri="{0D108BD9-81ED-4DB2-BD59-A6C34878D82A}">
                    <a16:rowId xmlns:a16="http://schemas.microsoft.com/office/drawing/2014/main" val="1927585264"/>
                  </a:ext>
                </a:extLst>
              </a:tr>
              <a:tr h="552366">
                <a:tc>
                  <a:txBody>
                    <a:bodyPr/>
                    <a:lstStyle/>
                    <a:p>
                      <a:pPr algn="ct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percsfordays</a:t>
                      </a:r>
                      <a:endParaRPr lang="en-US" sz="3600" dirty="0">
                        <a:latin typeface="Calibri" panose="020F0502020204030204" pitchFamily="34" charset="0"/>
                        <a:cs typeface="Calibri" panose="020F0502020204030204" pitchFamily="34" charset="0"/>
                      </a:endParaRPr>
                    </a:p>
                  </a:txBody>
                  <a:tcPr marL="182880" marR="182880" marT="0" marB="0"/>
                </a:tc>
                <a:extLst>
                  <a:ext uri="{0D108BD9-81ED-4DB2-BD59-A6C34878D82A}">
                    <a16:rowId xmlns:a16="http://schemas.microsoft.com/office/drawing/2014/main" val="208566217"/>
                  </a:ext>
                </a:extLst>
              </a:tr>
              <a:tr h="552366">
                <a:tc>
                  <a:txBody>
                    <a:bodyPr/>
                    <a:lstStyle/>
                    <a:p>
                      <a:pPr algn="ct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percs</a:t>
                      </a:r>
                      <a:endParaRPr lang="en-US" sz="3600" dirty="0">
                        <a:latin typeface="Calibri" panose="020F0502020204030204" pitchFamily="34" charset="0"/>
                        <a:cs typeface="Calibri" panose="020F0502020204030204" pitchFamily="34" charset="0"/>
                      </a:endParaRPr>
                    </a:p>
                  </a:txBody>
                  <a:tcPr marL="182880" marR="182880" marT="0" marB="0"/>
                </a:tc>
                <a:extLst>
                  <a:ext uri="{0D108BD9-81ED-4DB2-BD59-A6C34878D82A}">
                    <a16:rowId xmlns:a16="http://schemas.microsoft.com/office/drawing/2014/main" val="4091386680"/>
                  </a:ext>
                </a:extLst>
              </a:tr>
              <a:tr h="552366">
                <a:tc>
                  <a:txBody>
                    <a:bodyPr/>
                    <a:lstStyle/>
                    <a:p>
                      <a:pPr algn="ct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drinkinglean</a:t>
                      </a:r>
                      <a:endParaRPr lang="en-US" sz="3600" dirty="0">
                        <a:latin typeface="Calibri" panose="020F0502020204030204" pitchFamily="34" charset="0"/>
                        <a:cs typeface="Calibri" panose="020F0502020204030204" pitchFamily="34" charset="0"/>
                      </a:endParaRPr>
                    </a:p>
                  </a:txBody>
                  <a:tcPr marL="182880" marR="182880" marT="0" marB="0"/>
                </a:tc>
                <a:extLst>
                  <a:ext uri="{0D108BD9-81ED-4DB2-BD59-A6C34878D82A}">
                    <a16:rowId xmlns:a16="http://schemas.microsoft.com/office/drawing/2014/main" val="326121104"/>
                  </a:ext>
                </a:extLst>
              </a:tr>
              <a:tr h="552366">
                <a:tc>
                  <a:txBody>
                    <a:bodyPr/>
                    <a:lstStyle/>
                    <a:p>
                      <a:pPr algn="ctr"/>
                      <a:r>
                        <a:rPr lang="en-US" sz="3600" dirty="0">
                          <a:latin typeface="Calibri" panose="020F0502020204030204" pitchFamily="34" charset="0"/>
                          <a:cs typeface="Calibri" panose="020F0502020204030204" pitchFamily="34" charset="0"/>
                        </a:rPr>
                        <a:t>#morphine</a:t>
                      </a:r>
                    </a:p>
                  </a:txBody>
                  <a:tcPr marL="182880" marR="182880" marT="0" marB="0"/>
                </a:tc>
                <a:extLst>
                  <a:ext uri="{0D108BD9-81ED-4DB2-BD59-A6C34878D82A}">
                    <a16:rowId xmlns:a16="http://schemas.microsoft.com/office/drawing/2014/main" val="1617936024"/>
                  </a:ext>
                </a:extLst>
              </a:tr>
              <a:tr h="552366">
                <a:tc>
                  <a:txBody>
                    <a:bodyPr/>
                    <a:lstStyle/>
                    <a:p>
                      <a:pPr algn="ctr"/>
                      <a:r>
                        <a:rPr lang="en-US" sz="3600" dirty="0">
                          <a:latin typeface="Calibri" panose="020F0502020204030204" pitchFamily="34" charset="0"/>
                          <a:cs typeface="Calibri" panose="020F0502020204030204" pitchFamily="34" charset="0"/>
                        </a:rPr>
                        <a:t>#methadone</a:t>
                      </a:r>
                    </a:p>
                  </a:txBody>
                  <a:tcPr marL="182880" marR="182880" marT="0" marB="0"/>
                </a:tc>
                <a:extLst>
                  <a:ext uri="{0D108BD9-81ED-4DB2-BD59-A6C34878D82A}">
                    <a16:rowId xmlns:a16="http://schemas.microsoft.com/office/drawing/2014/main" val="1047986957"/>
                  </a:ext>
                </a:extLst>
              </a:tr>
              <a:tr h="552366">
                <a:tc>
                  <a:txBody>
                    <a:bodyPr/>
                    <a:lstStyle/>
                    <a:p>
                      <a:pPr algn="ctr"/>
                      <a:r>
                        <a:rPr lang="en-US" sz="3600" dirty="0">
                          <a:latin typeface="Calibri" panose="020F0502020204030204" pitchFamily="34" charset="0"/>
                          <a:cs typeface="Calibri" panose="020F0502020204030204" pitchFamily="34" charset="0"/>
                        </a:rPr>
                        <a:t>#hydrocodone</a:t>
                      </a:r>
                    </a:p>
                  </a:txBody>
                  <a:tcPr marL="182880" marR="182880" marT="0" marB="0"/>
                </a:tc>
                <a:extLst>
                  <a:ext uri="{0D108BD9-81ED-4DB2-BD59-A6C34878D82A}">
                    <a16:rowId xmlns:a16="http://schemas.microsoft.com/office/drawing/2014/main" val="1561627130"/>
                  </a:ext>
                </a:extLst>
              </a:tr>
              <a:tr h="552366">
                <a:tc>
                  <a:txBody>
                    <a:bodyPr/>
                    <a:lstStyle/>
                    <a:p>
                      <a:pPr algn="ctr"/>
                      <a:r>
                        <a:rPr lang="en-US" sz="3600" dirty="0">
                          <a:latin typeface="Calibri" panose="020F0502020204030204" pitchFamily="34" charset="0"/>
                          <a:cs typeface="Calibri" panose="020F0502020204030204" pitchFamily="34" charset="0"/>
                        </a:rPr>
                        <a:t>#fentanyl</a:t>
                      </a:r>
                    </a:p>
                  </a:txBody>
                  <a:tcPr marL="182880" marR="182880" marT="0" marB="0"/>
                </a:tc>
                <a:extLst>
                  <a:ext uri="{0D108BD9-81ED-4DB2-BD59-A6C34878D82A}">
                    <a16:rowId xmlns:a16="http://schemas.microsoft.com/office/drawing/2014/main" val="1611452989"/>
                  </a:ext>
                </a:extLst>
              </a:tr>
              <a:tr h="552366">
                <a:tc>
                  <a:txBody>
                    <a:bodyPr/>
                    <a:lstStyle/>
                    <a:p>
                      <a:pPr algn="ctr"/>
                      <a:r>
                        <a:rPr lang="en-US" sz="3600" dirty="0">
                          <a:latin typeface="Calibri" panose="020F0502020204030204" pitchFamily="34" charset="0"/>
                          <a:cs typeface="Calibri" panose="020F0502020204030204" pitchFamily="34" charset="0"/>
                        </a:rPr>
                        <a:t>#tramadol</a:t>
                      </a:r>
                    </a:p>
                  </a:txBody>
                  <a:tcPr marL="182880" marR="182880" marT="0" marB="0"/>
                </a:tc>
                <a:extLst>
                  <a:ext uri="{0D108BD9-81ED-4DB2-BD59-A6C34878D82A}">
                    <a16:rowId xmlns:a16="http://schemas.microsoft.com/office/drawing/2014/main" val="2615538885"/>
                  </a:ext>
                </a:extLst>
              </a:tr>
            </a:tbl>
          </a:graphicData>
        </a:graphic>
      </p:graphicFrame>
    </p:spTree>
    <p:extLst>
      <p:ext uri="{BB962C8B-B14F-4D97-AF65-F5344CB8AC3E}">
        <p14:creationId xmlns:p14="http://schemas.microsoft.com/office/powerpoint/2010/main" val="17229258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Social Network - Instagram">
      <a:dk1>
        <a:srgbClr val="000100"/>
      </a:dk1>
      <a:lt1>
        <a:srgbClr val="FEFFFF"/>
      </a:lt1>
      <a:dk2>
        <a:srgbClr val="697987"/>
      </a:dk2>
      <a:lt2>
        <a:srgbClr val="F1F2F1"/>
      </a:lt2>
      <a:accent1>
        <a:srgbClr val="F4A05A"/>
      </a:accent1>
      <a:accent2>
        <a:srgbClr val="EB6646"/>
      </a:accent2>
      <a:accent3>
        <a:srgbClr val="EB0752"/>
      </a:accent3>
      <a:accent4>
        <a:srgbClr val="7B11A8"/>
      </a:accent4>
      <a:accent5>
        <a:srgbClr val="333ADC"/>
      </a:accent5>
      <a:accent6>
        <a:srgbClr val="0872D1"/>
      </a:accent6>
      <a:hlink>
        <a:srgbClr val="079ADA"/>
      </a:hlink>
      <a:folHlink>
        <a:srgbClr val="0872D1"/>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000000"/>
          </a:solidFill>
          <a:prstDash val="solid"/>
          <a:miter lim="400000"/>
          <a:headEnd type="none" w="med" len="med"/>
          <a:tailEnd type="none" w="med" len="med"/>
        </a:ln>
        <a:effectLst>
          <a:outerShdw blurRad="25400" algn="ctr" rotWithShape="0">
            <a:srgbClr val="000000">
              <a:alpha val="50000"/>
            </a:srgbClr>
          </a:outerShdw>
        </a:effectLst>
      </a:spPr>
      <a:bodyPr vert="horz" wrap="square" lIns="38100" tIns="38100" rIns="38100" bIns="38100" numCol="1" anchor="ctr" anchorCtr="0" compatLnSpc="1">
        <a:prstTxWarp prst="textNoShape">
          <a:avLst/>
        </a:prstTxWarp>
        <a:spAutoFit/>
      </a:bodyPr>
      <a:lstStyle>
        <a:defPPr marL="0" marR="0" indent="0" algn="l" defTabSz="825500" rtl="0" eaLnBrk="1" fontAlgn="base" latinLnBrk="0" hangingPunct="0">
          <a:lnSpc>
            <a:spcPct val="100000"/>
          </a:lnSpc>
          <a:spcBef>
            <a:spcPct val="0"/>
          </a:spcBef>
          <a:spcAft>
            <a:spcPct val="0"/>
          </a:spcAft>
          <a:buClrTx/>
          <a:buSzTx/>
          <a:buFontTx/>
          <a:buNone/>
          <a:tabLst/>
          <a:defRPr kumimoji="0" lang="x-none" altLang="x-none" sz="2000" b="0" i="0" u="none" strike="noStrike" cap="none" normalizeH="0" baseline="0">
            <a:ln>
              <a:noFill/>
            </a:ln>
            <a:solidFill>
              <a:srgbClr val="74808C"/>
            </a:solidFill>
            <a:effectLst/>
            <a:latin typeface="Poppins" charset="0"/>
            <a:ea typeface="Poppins" charset="0"/>
            <a:cs typeface="Poppins" charset="0"/>
            <a:sym typeface="Poppi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000000"/>
          </a:solidFill>
          <a:prstDash val="solid"/>
          <a:miter lim="400000"/>
          <a:headEnd type="none" w="med" len="med"/>
          <a:tailEnd type="none" w="med" len="med"/>
        </a:ln>
        <a:effectLst>
          <a:outerShdw blurRad="25400" algn="ctr" rotWithShape="0">
            <a:srgbClr val="000000">
              <a:alpha val="50000"/>
            </a:srgbClr>
          </a:outerShdw>
        </a:effectLst>
      </a:spPr>
      <a:bodyPr vert="horz" wrap="square" lIns="38100" tIns="38100" rIns="38100" bIns="38100" numCol="1" anchor="ctr" anchorCtr="0" compatLnSpc="1">
        <a:prstTxWarp prst="textNoShape">
          <a:avLst/>
        </a:prstTxWarp>
        <a:spAutoFit/>
      </a:bodyPr>
      <a:lstStyle>
        <a:defPPr marL="0" marR="0" indent="0" algn="l" defTabSz="825500" rtl="0" eaLnBrk="1" fontAlgn="base" latinLnBrk="0" hangingPunct="0">
          <a:lnSpc>
            <a:spcPct val="100000"/>
          </a:lnSpc>
          <a:spcBef>
            <a:spcPct val="0"/>
          </a:spcBef>
          <a:spcAft>
            <a:spcPct val="0"/>
          </a:spcAft>
          <a:buClrTx/>
          <a:buSzTx/>
          <a:buFontTx/>
          <a:buNone/>
          <a:tabLst/>
          <a:defRPr kumimoji="0" lang="x-none" altLang="x-none" sz="2000" b="0" i="0" u="none" strike="noStrike" cap="none" normalizeH="0" baseline="0">
            <a:ln>
              <a:noFill/>
            </a:ln>
            <a:solidFill>
              <a:srgbClr val="74808C"/>
            </a:solidFill>
            <a:effectLst/>
            <a:latin typeface="Poppins" charset="0"/>
            <a:ea typeface="Poppins" charset="0"/>
            <a:cs typeface="Poppins" charset="0"/>
            <a:sym typeface="Poppins"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ocial Network - Instagram">
    <a:dk1>
      <a:srgbClr val="000100"/>
    </a:dk1>
    <a:lt1>
      <a:srgbClr val="FEFFFF"/>
    </a:lt1>
    <a:dk2>
      <a:srgbClr val="697987"/>
    </a:dk2>
    <a:lt2>
      <a:srgbClr val="F1F2F1"/>
    </a:lt2>
    <a:accent1>
      <a:srgbClr val="F4A05A"/>
    </a:accent1>
    <a:accent2>
      <a:srgbClr val="EB6646"/>
    </a:accent2>
    <a:accent3>
      <a:srgbClr val="EB0752"/>
    </a:accent3>
    <a:accent4>
      <a:srgbClr val="7B11A8"/>
    </a:accent4>
    <a:accent5>
      <a:srgbClr val="333ADC"/>
    </a:accent5>
    <a:accent6>
      <a:srgbClr val="0872D1"/>
    </a:accent6>
    <a:hlink>
      <a:srgbClr val="079ADA"/>
    </a:hlink>
    <a:folHlink>
      <a:srgbClr val="0872D1"/>
    </a:folHlink>
  </a:clrScheme>
</a:themeOverride>
</file>

<file path=docProps/app.xml><?xml version="1.0" encoding="utf-8"?>
<Properties xmlns="http://schemas.openxmlformats.org/officeDocument/2006/extended-properties" xmlns:vt="http://schemas.openxmlformats.org/officeDocument/2006/docPropsVTypes">
  <Template/>
  <TotalTime>883</TotalTime>
  <Words>2977</Words>
  <Application>Microsoft Office PowerPoint</Application>
  <PresentationFormat>Custom</PresentationFormat>
  <Paragraphs>377</Paragraphs>
  <Slides>45</Slides>
  <Notes>19</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45</vt:i4>
      </vt:variant>
    </vt:vector>
  </HeadingPairs>
  <TitlesOfParts>
    <vt:vector size="61" baseType="lpstr">
      <vt:lpstr>Arial</vt:lpstr>
      <vt:lpstr>Arial Black</vt:lpstr>
      <vt:lpstr>Brush Script MT</vt:lpstr>
      <vt:lpstr>Calibri</vt:lpstr>
      <vt:lpstr>Courier New</vt:lpstr>
      <vt:lpstr>Helvetica Neue</vt:lpstr>
      <vt:lpstr>Noto Sans Symbols</vt:lpstr>
      <vt:lpstr>Open Sans</vt:lpstr>
      <vt:lpstr>Open Sans Semibold</vt:lpstr>
      <vt:lpstr>Poppins</vt:lpstr>
      <vt:lpstr>Poppins Medium</vt:lpstr>
      <vt:lpstr>Raleway</vt:lpstr>
      <vt:lpstr>Roboto</vt:lpstr>
      <vt:lpstr>Roboto Light</vt:lpstr>
      <vt:lpstr>Wingdings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Vigneshwaran GV</dc:creator>
  <cp:lastModifiedBy>Vigneshwaran GV</cp:lastModifiedBy>
  <cp:revision>82</cp:revision>
  <dcterms:created xsi:type="dcterms:W3CDTF">2019-05-06T07:49:14Z</dcterms:created>
  <dcterms:modified xsi:type="dcterms:W3CDTF">2019-05-10T17:11:51Z</dcterms:modified>
</cp:coreProperties>
</file>